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Lst>
  <p:notesMasterIdLst>
    <p:notesMasterId r:id="rId13"/>
  </p:notesMasterIdLst>
  <p:handoutMasterIdLst>
    <p:handoutMasterId r:id="rId14"/>
  </p:handoutMasterIdLst>
  <p:sldIdLst>
    <p:sldId id="349" r:id="rId5"/>
    <p:sldId id="354" r:id="rId6"/>
    <p:sldId id="377" r:id="rId7"/>
    <p:sldId id="382" r:id="rId8"/>
    <p:sldId id="378" r:id="rId9"/>
    <p:sldId id="380" r:id="rId10"/>
    <p:sldId id="379" r:id="rId11"/>
    <p:sldId id="364"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317" userDrawn="1">
          <p15:clr>
            <a:srgbClr val="A4A3A4"/>
          </p15:clr>
        </p15:guide>
        <p15:guide id="3" pos="5465" userDrawn="1">
          <p15:clr>
            <a:srgbClr val="A4A3A4"/>
          </p15:clr>
        </p15:guide>
        <p15:guide id="4" orient="horz" pos="40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mine Pugh" initials="JP" lastIdx="65" clrIdx="0">
    <p:extLst>
      <p:ext uri="{19B8F6BF-5375-455C-9EA6-DF929625EA0E}">
        <p15:presenceInfo xmlns:p15="http://schemas.microsoft.com/office/powerpoint/2012/main" userId="S::jasmine.pugh@mhfaengland.org::07435a4d-0c0b-4629-83c0-83ce10cc4d0f" providerId="AD"/>
      </p:ext>
    </p:extLst>
  </p:cmAuthor>
  <p:cmAuthor id="2" name="Mike Puddy" initials="MP" lastIdx="42" clrIdx="1">
    <p:extLst>
      <p:ext uri="{19B8F6BF-5375-455C-9EA6-DF929625EA0E}">
        <p15:presenceInfo xmlns:p15="http://schemas.microsoft.com/office/powerpoint/2012/main" userId="S::mike.puddy@mhfaengland.org::7891628d-edb8-4c61-81e5-a2ec29112f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577B8"/>
    <a:srgbClr val="213249"/>
    <a:srgbClr val="6CC2EE"/>
    <a:srgbClr val="000090"/>
    <a:srgbClr val="F6F4DD"/>
    <a:srgbClr val="FFFFFF"/>
    <a:srgbClr val="2944FF"/>
    <a:srgbClr val="400080"/>
    <a:srgbClr val="42C61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53469"/>
  </p:normalViewPr>
  <p:slideViewPr>
    <p:cSldViewPr snapToGrid="0">
      <p:cViewPr>
        <p:scale>
          <a:sx n="57" d="100"/>
          <a:sy n="57" d="100"/>
        </p:scale>
        <p:origin x="2196" y="-168"/>
      </p:cViewPr>
      <p:guideLst>
        <p:guide orient="horz" pos="300"/>
        <p:guide pos="317"/>
        <p:guide pos="5465"/>
        <p:guide orient="horz" pos="40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07CD1-2F97-0F41-8D66-59793D43D377}"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GB"/>
        </a:p>
      </dgm:t>
    </dgm:pt>
    <dgm:pt modelId="{56D9BC18-7256-C64C-B04A-2FE22914AB0D}">
      <dgm:prSet phldrT="[Text]"/>
      <dgm:spPr/>
      <dgm:t>
        <a:bodyPr/>
        <a:lstStyle/>
        <a:p>
          <a:r>
            <a:rPr lang="en-GB" dirty="0"/>
            <a:t>Language</a:t>
          </a:r>
        </a:p>
      </dgm:t>
    </dgm:pt>
    <dgm:pt modelId="{2823F7C2-0EC3-E94B-8085-3CA9189D638D}" type="parTrans" cxnId="{0D362F00-A1EE-8B41-857D-138B2B541787}">
      <dgm:prSet/>
      <dgm:spPr/>
      <dgm:t>
        <a:bodyPr/>
        <a:lstStyle/>
        <a:p>
          <a:endParaRPr lang="en-GB"/>
        </a:p>
      </dgm:t>
    </dgm:pt>
    <dgm:pt modelId="{B5BA9758-13EC-E440-9BB1-BD11D44AE170}" type="sibTrans" cxnId="{0D362F00-A1EE-8B41-857D-138B2B541787}">
      <dgm:prSet/>
      <dgm:spPr>
        <a:blipFill>
          <a:blip xmlns:r="http://schemas.openxmlformats.org/officeDocument/2006/relationships" r:embed="rId1"/>
          <a:srcRect/>
          <a:stretch>
            <a:fillRect l="-27000" r="-27000"/>
          </a:stretch>
        </a:blipFill>
      </dgm:spPr>
      <dgm:t>
        <a:bodyPr/>
        <a:lstStyle/>
        <a:p>
          <a:endParaRPr lang="en-GB"/>
        </a:p>
      </dgm:t>
      <dgm:extLst>
        <a:ext uri="{E40237B7-FDA0-4F09-8148-C483321AD2D9}">
          <dgm14:cNvPr xmlns:dgm14="http://schemas.microsoft.com/office/drawing/2010/diagram" id="0" name="" descr="Person using sign language in front of laptop"/>
        </a:ext>
      </dgm:extLst>
    </dgm:pt>
    <dgm:pt modelId="{77188BD0-3A19-0746-BE83-7F7E4ED6BCD6}">
      <dgm:prSet phldrT="[Text]"/>
      <dgm:spPr/>
      <dgm:t>
        <a:bodyPr/>
        <a:lstStyle/>
        <a:p>
          <a:r>
            <a:rPr lang="en-GB" dirty="0"/>
            <a:t>Staff wellbeing </a:t>
          </a:r>
        </a:p>
      </dgm:t>
    </dgm:pt>
    <dgm:pt modelId="{81BB4F9D-5C0C-EE45-969D-656CC97DD753}" type="parTrans" cxnId="{A5E3AFB1-5125-704E-A6AF-340AD38947D2}">
      <dgm:prSet/>
      <dgm:spPr/>
      <dgm:t>
        <a:bodyPr/>
        <a:lstStyle/>
        <a:p>
          <a:endParaRPr lang="en-GB"/>
        </a:p>
      </dgm:t>
    </dgm:pt>
    <dgm:pt modelId="{2FABFDE8-4EEA-A247-A0AA-A510839CF7E1}" type="sibTrans" cxnId="{A5E3AFB1-5125-704E-A6AF-340AD38947D2}">
      <dgm:prSet/>
      <dgm:spPr>
        <a:blipFill>
          <a:blip xmlns:r="http://schemas.openxmlformats.org/officeDocument/2006/relationships" r:embed="rId2"/>
          <a:srcRect/>
          <a:stretch>
            <a:fillRect l="-15000" r="-15000"/>
          </a:stretch>
        </a:blipFill>
      </dgm:spPr>
      <dgm:t>
        <a:bodyPr/>
        <a:lstStyle/>
        <a:p>
          <a:endParaRPr lang="en-GB"/>
        </a:p>
      </dgm:t>
      <dgm:extLst>
        <a:ext uri="{E40237B7-FDA0-4F09-8148-C483321AD2D9}">
          <dgm14:cNvPr xmlns:dgm14="http://schemas.microsoft.com/office/drawing/2010/diagram" id="0" name="" descr="Smiling woman with laptop on desk"/>
        </a:ext>
      </dgm:extLst>
    </dgm:pt>
    <dgm:pt modelId="{AC7BBD65-8E6B-AA4F-97DF-668E833DB455}">
      <dgm:prSet phldrT="[Text]"/>
      <dgm:spPr/>
      <dgm:t>
        <a:bodyPr/>
        <a:lstStyle/>
        <a:p>
          <a:r>
            <a:rPr lang="en-GB" dirty="0"/>
            <a:t>Listening to understand</a:t>
          </a:r>
        </a:p>
      </dgm:t>
    </dgm:pt>
    <dgm:pt modelId="{9073DD9C-C304-1447-9D9E-2C4C7FB9813F}" type="parTrans" cxnId="{49B7224F-F19F-FA4C-B211-1AB2439A3D5B}">
      <dgm:prSet/>
      <dgm:spPr/>
      <dgm:t>
        <a:bodyPr/>
        <a:lstStyle/>
        <a:p>
          <a:endParaRPr lang="en-GB"/>
        </a:p>
      </dgm:t>
    </dgm:pt>
    <dgm:pt modelId="{5713A6BA-277A-1642-8849-D187F0EDB7AF}" type="sibTrans" cxnId="{49B7224F-F19F-FA4C-B211-1AB2439A3D5B}">
      <dgm:prSet/>
      <dgm:spPr>
        <a:blipFill>
          <a:blip xmlns:r="http://schemas.openxmlformats.org/officeDocument/2006/relationships" r:embed="rId3"/>
          <a:srcRect/>
          <a:stretch>
            <a:fillRect l="-15000" r="-15000"/>
          </a:stretch>
        </a:blipFill>
      </dgm:spPr>
      <dgm:t>
        <a:bodyPr/>
        <a:lstStyle/>
        <a:p>
          <a:endParaRPr lang="en-GB"/>
        </a:p>
      </dgm:t>
      <dgm:extLst>
        <a:ext uri="{E40237B7-FDA0-4F09-8148-C483321AD2D9}">
          <dgm14:cNvPr xmlns:dgm14="http://schemas.microsoft.com/office/drawing/2010/diagram" id="0" name="" descr="Man talking with therapist"/>
        </a:ext>
      </dgm:extLst>
    </dgm:pt>
    <dgm:pt modelId="{C90FAFBA-0B9F-0145-86B7-E12634928691}" type="pres">
      <dgm:prSet presAssocID="{CAC07CD1-2F97-0F41-8D66-59793D43D377}" presName="Name0" presStyleCnt="0">
        <dgm:presLayoutVars>
          <dgm:chMax val="21"/>
          <dgm:chPref val="21"/>
        </dgm:presLayoutVars>
      </dgm:prSet>
      <dgm:spPr/>
    </dgm:pt>
    <dgm:pt modelId="{3090D42F-6DC1-4743-B308-BBAE58C64C66}" type="pres">
      <dgm:prSet presAssocID="{56D9BC18-7256-C64C-B04A-2FE22914AB0D}" presName="text1" presStyleCnt="0"/>
      <dgm:spPr/>
    </dgm:pt>
    <dgm:pt modelId="{8E714706-F43D-B24E-948E-98B1BC228646}" type="pres">
      <dgm:prSet presAssocID="{56D9BC18-7256-C64C-B04A-2FE22914AB0D}" presName="textRepeatNode" presStyleLbl="alignNode1" presStyleIdx="0" presStyleCnt="3">
        <dgm:presLayoutVars>
          <dgm:chMax val="0"/>
          <dgm:chPref val="0"/>
          <dgm:bulletEnabled val="1"/>
        </dgm:presLayoutVars>
      </dgm:prSet>
      <dgm:spPr/>
    </dgm:pt>
    <dgm:pt modelId="{BBA39BDB-B209-1E49-8E89-481592E21CF5}" type="pres">
      <dgm:prSet presAssocID="{56D9BC18-7256-C64C-B04A-2FE22914AB0D}" presName="textaccent1" presStyleCnt="0"/>
      <dgm:spPr/>
    </dgm:pt>
    <dgm:pt modelId="{A92FA6FF-E192-8741-B24A-6E7B96E91CE4}" type="pres">
      <dgm:prSet presAssocID="{56D9BC18-7256-C64C-B04A-2FE22914AB0D}" presName="accentRepeatNode" presStyleLbl="solidAlignAcc1" presStyleIdx="0" presStyleCnt="6"/>
      <dgm:spPr/>
    </dgm:pt>
    <dgm:pt modelId="{8FF767AF-ADFD-B046-9BA6-CB9856D1F8E4}" type="pres">
      <dgm:prSet presAssocID="{B5BA9758-13EC-E440-9BB1-BD11D44AE170}" presName="image1" presStyleCnt="0"/>
      <dgm:spPr/>
    </dgm:pt>
    <dgm:pt modelId="{E9A9D1A2-F3F8-404F-9BCC-F30181ED3593}" type="pres">
      <dgm:prSet presAssocID="{B5BA9758-13EC-E440-9BB1-BD11D44AE170}" presName="imageRepeatNode" presStyleLbl="alignAcc1" presStyleIdx="0" presStyleCnt="3"/>
      <dgm:spPr/>
    </dgm:pt>
    <dgm:pt modelId="{B8CEE194-2075-0B42-B87F-AD62826267CE}" type="pres">
      <dgm:prSet presAssocID="{B5BA9758-13EC-E440-9BB1-BD11D44AE170}" presName="imageaccent1" presStyleCnt="0"/>
      <dgm:spPr/>
    </dgm:pt>
    <dgm:pt modelId="{39CC5692-3820-864B-89FA-F0F5679846C3}" type="pres">
      <dgm:prSet presAssocID="{B5BA9758-13EC-E440-9BB1-BD11D44AE170}" presName="accentRepeatNode" presStyleLbl="solidAlignAcc1" presStyleIdx="1" presStyleCnt="6"/>
      <dgm:spPr/>
    </dgm:pt>
    <dgm:pt modelId="{B362A5AD-C7D6-2A41-8456-B6B7C2EE6BE9}" type="pres">
      <dgm:prSet presAssocID="{77188BD0-3A19-0746-BE83-7F7E4ED6BCD6}" presName="text2" presStyleCnt="0"/>
      <dgm:spPr/>
    </dgm:pt>
    <dgm:pt modelId="{04C76023-CDEF-0844-894A-CB42D010A03F}" type="pres">
      <dgm:prSet presAssocID="{77188BD0-3A19-0746-BE83-7F7E4ED6BCD6}" presName="textRepeatNode" presStyleLbl="alignNode1" presStyleIdx="1" presStyleCnt="3">
        <dgm:presLayoutVars>
          <dgm:chMax val="0"/>
          <dgm:chPref val="0"/>
          <dgm:bulletEnabled val="1"/>
        </dgm:presLayoutVars>
      </dgm:prSet>
      <dgm:spPr/>
    </dgm:pt>
    <dgm:pt modelId="{954B0161-C337-4F45-98A9-A8D8C113C72F}" type="pres">
      <dgm:prSet presAssocID="{77188BD0-3A19-0746-BE83-7F7E4ED6BCD6}" presName="textaccent2" presStyleCnt="0"/>
      <dgm:spPr/>
    </dgm:pt>
    <dgm:pt modelId="{E26D3F04-9B82-6C4D-BD99-F59F2C1391C4}" type="pres">
      <dgm:prSet presAssocID="{77188BD0-3A19-0746-BE83-7F7E4ED6BCD6}" presName="accentRepeatNode" presStyleLbl="solidAlignAcc1" presStyleIdx="2" presStyleCnt="6"/>
      <dgm:spPr/>
    </dgm:pt>
    <dgm:pt modelId="{1A7F46AE-4A65-F546-BAB0-11DA7F7F608C}" type="pres">
      <dgm:prSet presAssocID="{2FABFDE8-4EEA-A247-A0AA-A510839CF7E1}" presName="image2" presStyleCnt="0"/>
      <dgm:spPr/>
    </dgm:pt>
    <dgm:pt modelId="{9FAD83D8-DF7F-2F42-8F6C-ADF1500E0F37}" type="pres">
      <dgm:prSet presAssocID="{2FABFDE8-4EEA-A247-A0AA-A510839CF7E1}" presName="imageRepeatNode" presStyleLbl="alignAcc1" presStyleIdx="1" presStyleCnt="3" custLinFactNeighborX="-432" custLinFactNeighborY="759"/>
      <dgm:spPr/>
    </dgm:pt>
    <dgm:pt modelId="{6D8AA51B-A55E-B146-B517-496BF0514194}" type="pres">
      <dgm:prSet presAssocID="{2FABFDE8-4EEA-A247-A0AA-A510839CF7E1}" presName="imageaccent2" presStyleCnt="0"/>
      <dgm:spPr/>
    </dgm:pt>
    <dgm:pt modelId="{E7177033-C3DE-3543-BAB3-62197DBB7BC7}" type="pres">
      <dgm:prSet presAssocID="{2FABFDE8-4EEA-A247-A0AA-A510839CF7E1}" presName="accentRepeatNode" presStyleLbl="solidAlignAcc1" presStyleIdx="3" presStyleCnt="6"/>
      <dgm:spPr/>
    </dgm:pt>
    <dgm:pt modelId="{DEEDD30E-23CF-2C45-A0EF-DC73FA11E7DF}" type="pres">
      <dgm:prSet presAssocID="{AC7BBD65-8E6B-AA4F-97DF-668E833DB455}" presName="text3" presStyleCnt="0"/>
      <dgm:spPr/>
    </dgm:pt>
    <dgm:pt modelId="{2C2C260C-7034-3345-8694-7084859BD9BE}" type="pres">
      <dgm:prSet presAssocID="{AC7BBD65-8E6B-AA4F-97DF-668E833DB455}" presName="textRepeatNode" presStyleLbl="alignNode1" presStyleIdx="2" presStyleCnt="3" custLinFactNeighborX="864" custLinFactNeighborY="2504">
        <dgm:presLayoutVars>
          <dgm:chMax val="0"/>
          <dgm:chPref val="0"/>
          <dgm:bulletEnabled val="1"/>
        </dgm:presLayoutVars>
      </dgm:prSet>
      <dgm:spPr/>
    </dgm:pt>
    <dgm:pt modelId="{2D9698AF-FF9A-184E-9E6B-0B3A972A454D}" type="pres">
      <dgm:prSet presAssocID="{AC7BBD65-8E6B-AA4F-97DF-668E833DB455}" presName="textaccent3" presStyleCnt="0"/>
      <dgm:spPr/>
    </dgm:pt>
    <dgm:pt modelId="{38733412-28A1-9843-B2E4-24222351035C}" type="pres">
      <dgm:prSet presAssocID="{AC7BBD65-8E6B-AA4F-97DF-668E833DB455}" presName="accentRepeatNode" presStyleLbl="solidAlignAcc1" presStyleIdx="4" presStyleCnt="6"/>
      <dgm:spPr/>
    </dgm:pt>
    <dgm:pt modelId="{B62711CA-6B7C-E249-9D81-B20C76B40518}" type="pres">
      <dgm:prSet presAssocID="{5713A6BA-277A-1642-8849-D187F0EDB7AF}" presName="image3" presStyleCnt="0"/>
      <dgm:spPr/>
    </dgm:pt>
    <dgm:pt modelId="{599C8F2F-8355-7745-85DD-4D8E74F75E1B}" type="pres">
      <dgm:prSet presAssocID="{5713A6BA-277A-1642-8849-D187F0EDB7AF}" presName="imageRepeatNode" presStyleLbl="alignAcc1" presStyleIdx="2" presStyleCnt="3"/>
      <dgm:spPr/>
    </dgm:pt>
    <dgm:pt modelId="{8DDBA080-92FD-8C47-B8D1-DA248F07386B}" type="pres">
      <dgm:prSet presAssocID="{5713A6BA-277A-1642-8849-D187F0EDB7AF}" presName="imageaccent3" presStyleCnt="0"/>
      <dgm:spPr/>
    </dgm:pt>
    <dgm:pt modelId="{519EFCD3-D91B-5740-8F6F-2643E59C6F40}" type="pres">
      <dgm:prSet presAssocID="{5713A6BA-277A-1642-8849-D187F0EDB7AF}" presName="accentRepeatNode" presStyleLbl="solidAlignAcc1" presStyleIdx="5" presStyleCnt="6"/>
      <dgm:spPr/>
    </dgm:pt>
  </dgm:ptLst>
  <dgm:cxnLst>
    <dgm:cxn modelId="{0D362F00-A1EE-8B41-857D-138B2B541787}" srcId="{CAC07CD1-2F97-0F41-8D66-59793D43D377}" destId="{56D9BC18-7256-C64C-B04A-2FE22914AB0D}" srcOrd="0" destOrd="0" parTransId="{2823F7C2-0EC3-E94B-8085-3CA9189D638D}" sibTransId="{B5BA9758-13EC-E440-9BB1-BD11D44AE170}"/>
    <dgm:cxn modelId="{BC19B333-FE83-B94E-B2CC-926E20A2153C}" type="presOf" srcId="{5713A6BA-277A-1642-8849-D187F0EDB7AF}" destId="{599C8F2F-8355-7745-85DD-4D8E74F75E1B}" srcOrd="0" destOrd="0" presId="urn:microsoft.com/office/officeart/2008/layout/HexagonCluster"/>
    <dgm:cxn modelId="{A921043C-F020-E844-A380-6758A87B1579}" type="presOf" srcId="{CAC07CD1-2F97-0F41-8D66-59793D43D377}" destId="{C90FAFBA-0B9F-0145-86B7-E12634928691}" srcOrd="0" destOrd="0" presId="urn:microsoft.com/office/officeart/2008/layout/HexagonCluster"/>
    <dgm:cxn modelId="{EE60813E-B075-AD4E-8D23-BA1A7109C917}" type="presOf" srcId="{AC7BBD65-8E6B-AA4F-97DF-668E833DB455}" destId="{2C2C260C-7034-3345-8694-7084859BD9BE}" srcOrd="0" destOrd="0" presId="urn:microsoft.com/office/officeart/2008/layout/HexagonCluster"/>
    <dgm:cxn modelId="{49B7224F-F19F-FA4C-B211-1AB2439A3D5B}" srcId="{CAC07CD1-2F97-0F41-8D66-59793D43D377}" destId="{AC7BBD65-8E6B-AA4F-97DF-668E833DB455}" srcOrd="2" destOrd="0" parTransId="{9073DD9C-C304-1447-9D9E-2C4C7FB9813F}" sibTransId="{5713A6BA-277A-1642-8849-D187F0EDB7AF}"/>
    <dgm:cxn modelId="{8E9B8B77-A129-1A44-8C01-251AC070BE5D}" type="presOf" srcId="{56D9BC18-7256-C64C-B04A-2FE22914AB0D}" destId="{8E714706-F43D-B24E-948E-98B1BC228646}" srcOrd="0" destOrd="0" presId="urn:microsoft.com/office/officeart/2008/layout/HexagonCluster"/>
    <dgm:cxn modelId="{0150A492-941A-444B-8257-1947A63EE7BF}" type="presOf" srcId="{2FABFDE8-4EEA-A247-A0AA-A510839CF7E1}" destId="{9FAD83D8-DF7F-2F42-8F6C-ADF1500E0F37}" srcOrd="0" destOrd="0" presId="urn:microsoft.com/office/officeart/2008/layout/HexagonCluster"/>
    <dgm:cxn modelId="{E9A1C39E-361C-2C42-8709-429ADC7B86F4}" type="presOf" srcId="{B5BA9758-13EC-E440-9BB1-BD11D44AE170}" destId="{E9A9D1A2-F3F8-404F-9BCC-F30181ED3593}" srcOrd="0" destOrd="0" presId="urn:microsoft.com/office/officeart/2008/layout/HexagonCluster"/>
    <dgm:cxn modelId="{A5E3AFB1-5125-704E-A6AF-340AD38947D2}" srcId="{CAC07CD1-2F97-0F41-8D66-59793D43D377}" destId="{77188BD0-3A19-0746-BE83-7F7E4ED6BCD6}" srcOrd="1" destOrd="0" parTransId="{81BB4F9D-5C0C-EE45-969D-656CC97DD753}" sibTransId="{2FABFDE8-4EEA-A247-A0AA-A510839CF7E1}"/>
    <dgm:cxn modelId="{5990F2EC-3C06-F64E-820A-22DA052E6F51}" type="presOf" srcId="{77188BD0-3A19-0746-BE83-7F7E4ED6BCD6}" destId="{04C76023-CDEF-0844-894A-CB42D010A03F}" srcOrd="0" destOrd="0" presId="urn:microsoft.com/office/officeart/2008/layout/HexagonCluster"/>
    <dgm:cxn modelId="{8B25D44E-8C22-AE41-A56F-81BB2491CF62}" type="presParOf" srcId="{C90FAFBA-0B9F-0145-86B7-E12634928691}" destId="{3090D42F-6DC1-4743-B308-BBAE58C64C66}" srcOrd="0" destOrd="0" presId="urn:microsoft.com/office/officeart/2008/layout/HexagonCluster"/>
    <dgm:cxn modelId="{A87C19BA-95E3-4442-B751-66007652FC88}" type="presParOf" srcId="{3090D42F-6DC1-4743-B308-BBAE58C64C66}" destId="{8E714706-F43D-B24E-948E-98B1BC228646}" srcOrd="0" destOrd="0" presId="urn:microsoft.com/office/officeart/2008/layout/HexagonCluster"/>
    <dgm:cxn modelId="{8BB29A90-29BB-154F-9A9A-EE2206FA22A2}" type="presParOf" srcId="{C90FAFBA-0B9F-0145-86B7-E12634928691}" destId="{BBA39BDB-B209-1E49-8E89-481592E21CF5}" srcOrd="1" destOrd="0" presId="urn:microsoft.com/office/officeart/2008/layout/HexagonCluster"/>
    <dgm:cxn modelId="{CFDC5307-10B7-C147-B76A-514A1AFE1106}" type="presParOf" srcId="{BBA39BDB-B209-1E49-8E89-481592E21CF5}" destId="{A92FA6FF-E192-8741-B24A-6E7B96E91CE4}" srcOrd="0" destOrd="0" presId="urn:microsoft.com/office/officeart/2008/layout/HexagonCluster"/>
    <dgm:cxn modelId="{0E35EAA3-18DE-8043-B71B-79B5FEB02B6E}" type="presParOf" srcId="{C90FAFBA-0B9F-0145-86B7-E12634928691}" destId="{8FF767AF-ADFD-B046-9BA6-CB9856D1F8E4}" srcOrd="2" destOrd="0" presId="urn:microsoft.com/office/officeart/2008/layout/HexagonCluster"/>
    <dgm:cxn modelId="{71B03403-225A-364A-861B-2BB232FC3BFB}" type="presParOf" srcId="{8FF767AF-ADFD-B046-9BA6-CB9856D1F8E4}" destId="{E9A9D1A2-F3F8-404F-9BCC-F30181ED3593}" srcOrd="0" destOrd="0" presId="urn:microsoft.com/office/officeart/2008/layout/HexagonCluster"/>
    <dgm:cxn modelId="{E7561ABC-DE69-8C4E-B6B3-EC1A97E60797}" type="presParOf" srcId="{C90FAFBA-0B9F-0145-86B7-E12634928691}" destId="{B8CEE194-2075-0B42-B87F-AD62826267CE}" srcOrd="3" destOrd="0" presId="urn:microsoft.com/office/officeart/2008/layout/HexagonCluster"/>
    <dgm:cxn modelId="{3EB8E354-5F59-8D43-B35F-5D7C7C0669D1}" type="presParOf" srcId="{B8CEE194-2075-0B42-B87F-AD62826267CE}" destId="{39CC5692-3820-864B-89FA-F0F5679846C3}" srcOrd="0" destOrd="0" presId="urn:microsoft.com/office/officeart/2008/layout/HexagonCluster"/>
    <dgm:cxn modelId="{0934C3B3-26D9-7C45-8FDA-CB940F308FE0}" type="presParOf" srcId="{C90FAFBA-0B9F-0145-86B7-E12634928691}" destId="{B362A5AD-C7D6-2A41-8456-B6B7C2EE6BE9}" srcOrd="4" destOrd="0" presId="urn:microsoft.com/office/officeart/2008/layout/HexagonCluster"/>
    <dgm:cxn modelId="{48AA6879-1899-3545-906B-2C2CA9C5E6CB}" type="presParOf" srcId="{B362A5AD-C7D6-2A41-8456-B6B7C2EE6BE9}" destId="{04C76023-CDEF-0844-894A-CB42D010A03F}" srcOrd="0" destOrd="0" presId="urn:microsoft.com/office/officeart/2008/layout/HexagonCluster"/>
    <dgm:cxn modelId="{40AB8027-20D8-5C49-A972-0229EE32E51D}" type="presParOf" srcId="{C90FAFBA-0B9F-0145-86B7-E12634928691}" destId="{954B0161-C337-4F45-98A9-A8D8C113C72F}" srcOrd="5" destOrd="0" presId="urn:microsoft.com/office/officeart/2008/layout/HexagonCluster"/>
    <dgm:cxn modelId="{D8E15C4F-7C4D-2E48-8A7D-109E1ED8DF58}" type="presParOf" srcId="{954B0161-C337-4F45-98A9-A8D8C113C72F}" destId="{E26D3F04-9B82-6C4D-BD99-F59F2C1391C4}" srcOrd="0" destOrd="0" presId="urn:microsoft.com/office/officeart/2008/layout/HexagonCluster"/>
    <dgm:cxn modelId="{4491788E-E1B2-424D-A06C-F0FEB252DA24}" type="presParOf" srcId="{C90FAFBA-0B9F-0145-86B7-E12634928691}" destId="{1A7F46AE-4A65-F546-BAB0-11DA7F7F608C}" srcOrd="6" destOrd="0" presId="urn:microsoft.com/office/officeart/2008/layout/HexagonCluster"/>
    <dgm:cxn modelId="{36A88767-0219-F841-AEA1-18C0DD109CBA}" type="presParOf" srcId="{1A7F46AE-4A65-F546-BAB0-11DA7F7F608C}" destId="{9FAD83D8-DF7F-2F42-8F6C-ADF1500E0F37}" srcOrd="0" destOrd="0" presId="urn:microsoft.com/office/officeart/2008/layout/HexagonCluster"/>
    <dgm:cxn modelId="{BFB1249C-EAEE-4341-B30D-6F13AA31B0A0}" type="presParOf" srcId="{C90FAFBA-0B9F-0145-86B7-E12634928691}" destId="{6D8AA51B-A55E-B146-B517-496BF0514194}" srcOrd="7" destOrd="0" presId="urn:microsoft.com/office/officeart/2008/layout/HexagonCluster"/>
    <dgm:cxn modelId="{3AFBAA0D-4035-D04A-ACD0-F8396B3852AB}" type="presParOf" srcId="{6D8AA51B-A55E-B146-B517-496BF0514194}" destId="{E7177033-C3DE-3543-BAB3-62197DBB7BC7}" srcOrd="0" destOrd="0" presId="urn:microsoft.com/office/officeart/2008/layout/HexagonCluster"/>
    <dgm:cxn modelId="{1CEFA1E4-724D-3747-BD9C-0D30F2523E6F}" type="presParOf" srcId="{C90FAFBA-0B9F-0145-86B7-E12634928691}" destId="{DEEDD30E-23CF-2C45-A0EF-DC73FA11E7DF}" srcOrd="8" destOrd="0" presId="urn:microsoft.com/office/officeart/2008/layout/HexagonCluster"/>
    <dgm:cxn modelId="{BD79A532-6CB4-094F-AA29-639DC5A96A60}" type="presParOf" srcId="{DEEDD30E-23CF-2C45-A0EF-DC73FA11E7DF}" destId="{2C2C260C-7034-3345-8694-7084859BD9BE}" srcOrd="0" destOrd="0" presId="urn:microsoft.com/office/officeart/2008/layout/HexagonCluster"/>
    <dgm:cxn modelId="{CB3AA145-FE71-1445-A14A-14A2D1D42FB4}" type="presParOf" srcId="{C90FAFBA-0B9F-0145-86B7-E12634928691}" destId="{2D9698AF-FF9A-184E-9E6B-0B3A972A454D}" srcOrd="9" destOrd="0" presId="urn:microsoft.com/office/officeart/2008/layout/HexagonCluster"/>
    <dgm:cxn modelId="{AF3A37D4-C39F-214B-AD52-627DA5A1EC7E}" type="presParOf" srcId="{2D9698AF-FF9A-184E-9E6B-0B3A972A454D}" destId="{38733412-28A1-9843-B2E4-24222351035C}" srcOrd="0" destOrd="0" presId="urn:microsoft.com/office/officeart/2008/layout/HexagonCluster"/>
    <dgm:cxn modelId="{5979DEEC-B41D-DE42-8477-B9C7A09CD9E7}" type="presParOf" srcId="{C90FAFBA-0B9F-0145-86B7-E12634928691}" destId="{B62711CA-6B7C-E249-9D81-B20C76B40518}" srcOrd="10" destOrd="0" presId="urn:microsoft.com/office/officeart/2008/layout/HexagonCluster"/>
    <dgm:cxn modelId="{0BEDEF06-C2EF-384A-8E69-EA2AC90CE793}" type="presParOf" srcId="{B62711CA-6B7C-E249-9D81-B20C76B40518}" destId="{599C8F2F-8355-7745-85DD-4D8E74F75E1B}" srcOrd="0" destOrd="0" presId="urn:microsoft.com/office/officeart/2008/layout/HexagonCluster"/>
    <dgm:cxn modelId="{C8CFBB54-1021-1C47-8852-390557C154EA}" type="presParOf" srcId="{C90FAFBA-0B9F-0145-86B7-E12634928691}" destId="{8DDBA080-92FD-8C47-B8D1-DA248F07386B}" srcOrd="11" destOrd="0" presId="urn:microsoft.com/office/officeart/2008/layout/HexagonCluster"/>
    <dgm:cxn modelId="{697BB6D2-98D2-9646-8718-5567B6BD55D2}" type="presParOf" srcId="{8DDBA080-92FD-8C47-B8D1-DA248F07386B}" destId="{519EFCD3-D91B-5740-8F6F-2643E59C6F40}" srcOrd="0" destOrd="0" presId="urn:microsoft.com/office/officeart/2008/layout/Hexagon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D9AC3-70D8-B343-8F90-3B4C50DD5C19}"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GB"/>
        </a:p>
      </dgm:t>
    </dgm:pt>
    <dgm:pt modelId="{234B3832-F9CD-4B45-9FB0-02629F74F581}">
      <dgm:prSet phldrT="[Text]"/>
      <dgm:spPr/>
      <dgm:t>
        <a:bodyPr/>
        <a:lstStyle/>
        <a:p>
          <a:r>
            <a:rPr lang="en-GB" dirty="0"/>
            <a:t>Workplace Suicide Prevention </a:t>
          </a:r>
        </a:p>
      </dgm:t>
    </dgm:pt>
    <dgm:pt modelId="{CA62EF9B-077B-B847-82B9-D3733939550F}" type="parTrans" cxnId="{0E2C322A-2C09-C148-8E1B-9D51B84B150B}">
      <dgm:prSet/>
      <dgm:spPr/>
      <dgm:t>
        <a:bodyPr/>
        <a:lstStyle/>
        <a:p>
          <a:endParaRPr lang="en-GB"/>
        </a:p>
      </dgm:t>
    </dgm:pt>
    <dgm:pt modelId="{5E97E3FD-A196-154F-93C8-B54A5C4D73DE}" type="sibTrans" cxnId="{0E2C322A-2C09-C148-8E1B-9D51B84B150B}">
      <dgm:prSet/>
      <dgm:spPr/>
      <dgm:t>
        <a:bodyPr/>
        <a:lstStyle/>
        <a:p>
          <a:endParaRPr lang="en-GB"/>
        </a:p>
      </dgm:t>
    </dgm:pt>
    <dgm:pt modelId="{E32D57DE-5E74-AF47-B01B-49D9BB486A1A}">
      <dgm:prSet phldrT="[Text]"/>
      <dgm:spPr/>
      <dgm:t>
        <a:bodyPr/>
        <a:lstStyle/>
        <a:p>
          <a:r>
            <a:rPr lang="en-GB" dirty="0"/>
            <a:t>Keep Momentum</a:t>
          </a:r>
        </a:p>
      </dgm:t>
    </dgm:pt>
    <dgm:pt modelId="{E6BC89FD-94CC-AA45-BAA4-B1453431D121}" type="parTrans" cxnId="{DD91AFD6-48BC-5648-A374-9009A6347DA8}">
      <dgm:prSet/>
      <dgm:spPr/>
      <dgm:t>
        <a:bodyPr/>
        <a:lstStyle/>
        <a:p>
          <a:endParaRPr lang="en-GB"/>
        </a:p>
      </dgm:t>
    </dgm:pt>
    <dgm:pt modelId="{4E38F2C3-0ED1-0946-BCB9-3450D00C13BE}" type="sibTrans" cxnId="{DD91AFD6-48BC-5648-A374-9009A6347DA8}">
      <dgm:prSet/>
      <dgm:spPr/>
      <dgm:t>
        <a:bodyPr/>
        <a:lstStyle/>
        <a:p>
          <a:endParaRPr lang="en-GB"/>
        </a:p>
      </dgm:t>
    </dgm:pt>
    <dgm:pt modelId="{639C6FA3-CC94-A541-9CCC-B7D244189F71}">
      <dgm:prSet phldrT="[Text]"/>
      <dgm:spPr/>
      <dgm:t>
        <a:bodyPr/>
        <a:lstStyle/>
        <a:p>
          <a:r>
            <a:rPr lang="en-GB" dirty="0"/>
            <a:t>Cont. to build an open culture</a:t>
          </a:r>
        </a:p>
      </dgm:t>
    </dgm:pt>
    <dgm:pt modelId="{F88E076A-D224-BD4C-9CE7-1379C761D80A}" type="parTrans" cxnId="{AE5A8885-D262-CE4B-940B-3E2383F68A5B}">
      <dgm:prSet/>
      <dgm:spPr/>
      <dgm:t>
        <a:bodyPr/>
        <a:lstStyle/>
        <a:p>
          <a:endParaRPr lang="en-GB"/>
        </a:p>
      </dgm:t>
    </dgm:pt>
    <dgm:pt modelId="{7B0F780C-5DE2-8047-A29C-DDC5CC2CDE09}" type="sibTrans" cxnId="{AE5A8885-D262-CE4B-940B-3E2383F68A5B}">
      <dgm:prSet/>
      <dgm:spPr/>
      <dgm:t>
        <a:bodyPr/>
        <a:lstStyle/>
        <a:p>
          <a:endParaRPr lang="en-GB"/>
        </a:p>
      </dgm:t>
    </dgm:pt>
    <dgm:pt modelId="{3B7E1DB4-19F8-DD42-8625-67533BD4B87C}">
      <dgm:prSet phldrT="[Text]"/>
      <dgm:spPr/>
      <dgm:t>
        <a:bodyPr/>
        <a:lstStyle/>
        <a:p>
          <a:r>
            <a:rPr lang="en-GB" dirty="0"/>
            <a:t>Clear routes to access supports </a:t>
          </a:r>
        </a:p>
      </dgm:t>
    </dgm:pt>
    <dgm:pt modelId="{D09CDD8F-DF9D-3E43-A951-DF33C66085F8}" type="parTrans" cxnId="{3E6E7A8C-1BC1-A541-91B0-F151276D8701}">
      <dgm:prSet/>
      <dgm:spPr/>
      <dgm:t>
        <a:bodyPr/>
        <a:lstStyle/>
        <a:p>
          <a:endParaRPr lang="en-GB"/>
        </a:p>
      </dgm:t>
    </dgm:pt>
    <dgm:pt modelId="{8DB299AF-9D41-F949-8801-24016A7FE64B}" type="sibTrans" cxnId="{3E6E7A8C-1BC1-A541-91B0-F151276D8701}">
      <dgm:prSet/>
      <dgm:spPr/>
      <dgm:t>
        <a:bodyPr/>
        <a:lstStyle/>
        <a:p>
          <a:endParaRPr lang="en-GB"/>
        </a:p>
      </dgm:t>
    </dgm:pt>
    <dgm:pt modelId="{C215A652-A5DD-1E43-8AB3-592CE7FA51F7}">
      <dgm:prSet phldrT="[Text]"/>
      <dgm:spPr/>
      <dgm:t>
        <a:bodyPr/>
        <a:lstStyle/>
        <a:p>
          <a:r>
            <a:rPr lang="en-GB" dirty="0"/>
            <a:t>Training </a:t>
          </a:r>
        </a:p>
      </dgm:t>
    </dgm:pt>
    <dgm:pt modelId="{2CE9A28A-B6F4-4D44-A34E-B6DD5C4D6F42}" type="parTrans" cxnId="{AB08E59F-F288-5544-9CD6-B7885F2CC8A3}">
      <dgm:prSet/>
      <dgm:spPr/>
      <dgm:t>
        <a:bodyPr/>
        <a:lstStyle/>
        <a:p>
          <a:endParaRPr lang="en-GB"/>
        </a:p>
      </dgm:t>
    </dgm:pt>
    <dgm:pt modelId="{0DF4AD9F-5A7E-8C40-A1DA-F1270FDC8A2D}" type="sibTrans" cxnId="{AB08E59F-F288-5544-9CD6-B7885F2CC8A3}">
      <dgm:prSet/>
      <dgm:spPr/>
      <dgm:t>
        <a:bodyPr/>
        <a:lstStyle/>
        <a:p>
          <a:endParaRPr lang="en-GB"/>
        </a:p>
      </dgm:t>
    </dgm:pt>
    <dgm:pt modelId="{16C3E301-76A1-7A4B-A320-3EB13DB5E4C3}">
      <dgm:prSet phldrT="[Text]"/>
      <dgm:spPr/>
      <dgm:t>
        <a:bodyPr/>
        <a:lstStyle/>
        <a:p>
          <a:r>
            <a:rPr lang="en-GB" dirty="0"/>
            <a:t>Clear policy and procedure</a:t>
          </a:r>
        </a:p>
      </dgm:t>
    </dgm:pt>
    <dgm:pt modelId="{D7A7173E-F23C-CC49-B8F2-AFF47AA2718E}" type="parTrans" cxnId="{19B4989F-4F9D-7F45-8A51-0509729BE404}">
      <dgm:prSet/>
      <dgm:spPr/>
      <dgm:t>
        <a:bodyPr/>
        <a:lstStyle/>
        <a:p>
          <a:endParaRPr lang="en-GB"/>
        </a:p>
      </dgm:t>
    </dgm:pt>
    <dgm:pt modelId="{C34F0216-B12C-8F44-B4DA-0745465DAA22}" type="sibTrans" cxnId="{19B4989F-4F9D-7F45-8A51-0509729BE404}">
      <dgm:prSet/>
      <dgm:spPr/>
      <dgm:t>
        <a:bodyPr/>
        <a:lstStyle/>
        <a:p>
          <a:endParaRPr lang="en-GB"/>
        </a:p>
      </dgm:t>
    </dgm:pt>
    <dgm:pt modelId="{A2828E80-FA14-7F4E-B3A6-73548B28A0E7}">
      <dgm:prSet phldrT="[Text]"/>
      <dgm:spPr/>
      <dgm:t>
        <a:bodyPr/>
        <a:lstStyle/>
        <a:p>
          <a:r>
            <a:rPr lang="en-GB" dirty="0"/>
            <a:t>Staff wellbeing </a:t>
          </a:r>
        </a:p>
      </dgm:t>
    </dgm:pt>
    <dgm:pt modelId="{83F7A9E0-5945-CF4F-BC88-97989E0FDB23}" type="parTrans" cxnId="{F42FCEC2-A112-0D4D-9DA5-10F187857446}">
      <dgm:prSet/>
      <dgm:spPr/>
      <dgm:t>
        <a:bodyPr/>
        <a:lstStyle/>
        <a:p>
          <a:endParaRPr lang="en-GB"/>
        </a:p>
      </dgm:t>
    </dgm:pt>
    <dgm:pt modelId="{C87DA96C-B64F-6E47-8720-3C1B3C1E8C0F}" type="sibTrans" cxnId="{F42FCEC2-A112-0D4D-9DA5-10F187857446}">
      <dgm:prSet/>
      <dgm:spPr/>
      <dgm:t>
        <a:bodyPr/>
        <a:lstStyle/>
        <a:p>
          <a:endParaRPr lang="en-GB"/>
        </a:p>
      </dgm:t>
    </dgm:pt>
    <dgm:pt modelId="{2B18BAD2-D638-6243-8B5B-B7925266F117}">
      <dgm:prSet phldrT="[Text]"/>
      <dgm:spPr/>
      <dgm:t>
        <a:bodyPr/>
        <a:lstStyle/>
        <a:p>
          <a:r>
            <a:rPr lang="en-GB" dirty="0"/>
            <a:t>Postvention </a:t>
          </a:r>
        </a:p>
      </dgm:t>
    </dgm:pt>
    <dgm:pt modelId="{F83E9D46-1786-B64E-B876-FAA3C79B6818}" type="parTrans" cxnId="{B8D3FB25-8DC2-E145-BB77-BEFA9FFA6865}">
      <dgm:prSet/>
      <dgm:spPr/>
      <dgm:t>
        <a:bodyPr/>
        <a:lstStyle/>
        <a:p>
          <a:endParaRPr lang="en-GB"/>
        </a:p>
      </dgm:t>
    </dgm:pt>
    <dgm:pt modelId="{34B389F2-5920-7145-933A-6FEF4A88FFC3}" type="sibTrans" cxnId="{B8D3FB25-8DC2-E145-BB77-BEFA9FFA6865}">
      <dgm:prSet/>
      <dgm:spPr/>
      <dgm:t>
        <a:bodyPr/>
        <a:lstStyle/>
        <a:p>
          <a:endParaRPr lang="en-GB"/>
        </a:p>
      </dgm:t>
    </dgm:pt>
    <dgm:pt modelId="{BE319730-B7C1-0942-AA55-352C3E7AF07B}" type="pres">
      <dgm:prSet presAssocID="{C24D9AC3-70D8-B343-8F90-3B4C50DD5C19}" presName="Name0" presStyleCnt="0">
        <dgm:presLayoutVars>
          <dgm:chMax val="1"/>
          <dgm:dir/>
          <dgm:animLvl val="ctr"/>
          <dgm:resizeHandles val="exact"/>
        </dgm:presLayoutVars>
      </dgm:prSet>
      <dgm:spPr/>
    </dgm:pt>
    <dgm:pt modelId="{AB76CF67-E0E1-A849-A1C2-BAED6A541B2C}" type="pres">
      <dgm:prSet presAssocID="{234B3832-F9CD-4B45-9FB0-02629F74F581}" presName="centerShape" presStyleLbl="node0" presStyleIdx="0" presStyleCnt="1"/>
      <dgm:spPr/>
    </dgm:pt>
    <dgm:pt modelId="{BA73F04A-E654-F948-BECE-B35A5432917B}" type="pres">
      <dgm:prSet presAssocID="{E32D57DE-5E74-AF47-B01B-49D9BB486A1A}" presName="node" presStyleLbl="node1" presStyleIdx="0" presStyleCnt="7">
        <dgm:presLayoutVars>
          <dgm:bulletEnabled val="1"/>
        </dgm:presLayoutVars>
      </dgm:prSet>
      <dgm:spPr/>
    </dgm:pt>
    <dgm:pt modelId="{F6E2B41C-91D8-F64A-B841-4D1467E14163}" type="pres">
      <dgm:prSet presAssocID="{E32D57DE-5E74-AF47-B01B-49D9BB486A1A}" presName="dummy" presStyleCnt="0"/>
      <dgm:spPr/>
    </dgm:pt>
    <dgm:pt modelId="{1DE59D3C-1492-B744-B3A9-A2D35FFDD64F}" type="pres">
      <dgm:prSet presAssocID="{4E38F2C3-0ED1-0946-BCB9-3450D00C13BE}" presName="sibTrans" presStyleLbl="sibTrans2D1" presStyleIdx="0" presStyleCnt="7"/>
      <dgm:spPr/>
    </dgm:pt>
    <dgm:pt modelId="{61BF0B2D-6CC9-B942-83DD-7A8BA8CF3698}" type="pres">
      <dgm:prSet presAssocID="{639C6FA3-CC94-A541-9CCC-B7D244189F71}" presName="node" presStyleLbl="node1" presStyleIdx="1" presStyleCnt="7">
        <dgm:presLayoutVars>
          <dgm:bulletEnabled val="1"/>
        </dgm:presLayoutVars>
      </dgm:prSet>
      <dgm:spPr/>
    </dgm:pt>
    <dgm:pt modelId="{C24B3D20-AB87-6643-B459-05445EE2F51C}" type="pres">
      <dgm:prSet presAssocID="{639C6FA3-CC94-A541-9CCC-B7D244189F71}" presName="dummy" presStyleCnt="0"/>
      <dgm:spPr/>
    </dgm:pt>
    <dgm:pt modelId="{21843328-03CA-284E-8B37-0CC68947C4B1}" type="pres">
      <dgm:prSet presAssocID="{7B0F780C-5DE2-8047-A29C-DDC5CC2CDE09}" presName="sibTrans" presStyleLbl="sibTrans2D1" presStyleIdx="1" presStyleCnt="7"/>
      <dgm:spPr/>
    </dgm:pt>
    <dgm:pt modelId="{725A46F0-4FFC-9C46-A1BE-FFCE6C4E0DCE}" type="pres">
      <dgm:prSet presAssocID="{3B7E1DB4-19F8-DD42-8625-67533BD4B87C}" presName="node" presStyleLbl="node1" presStyleIdx="2" presStyleCnt="7">
        <dgm:presLayoutVars>
          <dgm:bulletEnabled val="1"/>
        </dgm:presLayoutVars>
      </dgm:prSet>
      <dgm:spPr/>
    </dgm:pt>
    <dgm:pt modelId="{D8ECCD0A-D8D2-ED49-B08E-1ADFE8E39B4F}" type="pres">
      <dgm:prSet presAssocID="{3B7E1DB4-19F8-DD42-8625-67533BD4B87C}" presName="dummy" presStyleCnt="0"/>
      <dgm:spPr/>
    </dgm:pt>
    <dgm:pt modelId="{EB7B173B-6905-4D46-8AED-476E603468AC}" type="pres">
      <dgm:prSet presAssocID="{8DB299AF-9D41-F949-8801-24016A7FE64B}" presName="sibTrans" presStyleLbl="sibTrans2D1" presStyleIdx="2" presStyleCnt="7"/>
      <dgm:spPr/>
    </dgm:pt>
    <dgm:pt modelId="{03FE3965-C1B5-7E48-A7BF-CB83AF6DABC0}" type="pres">
      <dgm:prSet presAssocID="{C215A652-A5DD-1E43-8AB3-592CE7FA51F7}" presName="node" presStyleLbl="node1" presStyleIdx="3" presStyleCnt="7">
        <dgm:presLayoutVars>
          <dgm:bulletEnabled val="1"/>
        </dgm:presLayoutVars>
      </dgm:prSet>
      <dgm:spPr/>
    </dgm:pt>
    <dgm:pt modelId="{8E87F5A8-3AFD-A749-A922-F123FC533905}" type="pres">
      <dgm:prSet presAssocID="{C215A652-A5DD-1E43-8AB3-592CE7FA51F7}" presName="dummy" presStyleCnt="0"/>
      <dgm:spPr/>
    </dgm:pt>
    <dgm:pt modelId="{391A6454-399D-CD4E-94C5-AB9946A45388}" type="pres">
      <dgm:prSet presAssocID="{0DF4AD9F-5A7E-8C40-A1DA-F1270FDC8A2D}" presName="sibTrans" presStyleLbl="sibTrans2D1" presStyleIdx="3" presStyleCnt="7"/>
      <dgm:spPr/>
    </dgm:pt>
    <dgm:pt modelId="{215933AF-3329-3E49-BF71-4CFB05CDC7BD}" type="pres">
      <dgm:prSet presAssocID="{2B18BAD2-D638-6243-8B5B-B7925266F117}" presName="node" presStyleLbl="node1" presStyleIdx="4" presStyleCnt="7">
        <dgm:presLayoutVars>
          <dgm:bulletEnabled val="1"/>
        </dgm:presLayoutVars>
      </dgm:prSet>
      <dgm:spPr/>
    </dgm:pt>
    <dgm:pt modelId="{F0F57E98-D6A8-BA40-B1E6-53160E10A6F7}" type="pres">
      <dgm:prSet presAssocID="{2B18BAD2-D638-6243-8B5B-B7925266F117}" presName="dummy" presStyleCnt="0"/>
      <dgm:spPr/>
    </dgm:pt>
    <dgm:pt modelId="{B6752BDB-38AF-AD4A-845C-239170F9533E}" type="pres">
      <dgm:prSet presAssocID="{34B389F2-5920-7145-933A-6FEF4A88FFC3}" presName="sibTrans" presStyleLbl="sibTrans2D1" presStyleIdx="4" presStyleCnt="7"/>
      <dgm:spPr/>
    </dgm:pt>
    <dgm:pt modelId="{435A6C70-CE1A-7C48-81C7-BA065B9179B0}" type="pres">
      <dgm:prSet presAssocID="{16C3E301-76A1-7A4B-A320-3EB13DB5E4C3}" presName="node" presStyleLbl="node1" presStyleIdx="5" presStyleCnt="7">
        <dgm:presLayoutVars>
          <dgm:bulletEnabled val="1"/>
        </dgm:presLayoutVars>
      </dgm:prSet>
      <dgm:spPr/>
    </dgm:pt>
    <dgm:pt modelId="{19D92F48-3B04-034D-B205-382CC37EED8A}" type="pres">
      <dgm:prSet presAssocID="{16C3E301-76A1-7A4B-A320-3EB13DB5E4C3}" presName="dummy" presStyleCnt="0"/>
      <dgm:spPr/>
    </dgm:pt>
    <dgm:pt modelId="{5520F12A-CF23-A14B-A3F8-E21DC173F16B}" type="pres">
      <dgm:prSet presAssocID="{C34F0216-B12C-8F44-B4DA-0745465DAA22}" presName="sibTrans" presStyleLbl="sibTrans2D1" presStyleIdx="5" presStyleCnt="7"/>
      <dgm:spPr/>
    </dgm:pt>
    <dgm:pt modelId="{3551B360-0404-0640-B4F7-54DEA421C856}" type="pres">
      <dgm:prSet presAssocID="{A2828E80-FA14-7F4E-B3A6-73548B28A0E7}" presName="node" presStyleLbl="node1" presStyleIdx="6" presStyleCnt="7">
        <dgm:presLayoutVars>
          <dgm:bulletEnabled val="1"/>
        </dgm:presLayoutVars>
      </dgm:prSet>
      <dgm:spPr/>
    </dgm:pt>
    <dgm:pt modelId="{1BA7F7ED-D2A3-A944-A89A-AB280C09EBDC}" type="pres">
      <dgm:prSet presAssocID="{A2828E80-FA14-7F4E-B3A6-73548B28A0E7}" presName="dummy" presStyleCnt="0"/>
      <dgm:spPr/>
    </dgm:pt>
    <dgm:pt modelId="{EB40BE9A-BB51-AE4B-8E09-C4567F64A318}" type="pres">
      <dgm:prSet presAssocID="{C87DA96C-B64F-6E47-8720-3C1B3C1E8C0F}" presName="sibTrans" presStyleLbl="sibTrans2D1" presStyleIdx="6" presStyleCnt="7"/>
      <dgm:spPr/>
    </dgm:pt>
  </dgm:ptLst>
  <dgm:cxnLst>
    <dgm:cxn modelId="{22FB2C00-C946-8D4E-B92A-F0DF57F57BA7}" type="presOf" srcId="{4E38F2C3-0ED1-0946-BCB9-3450D00C13BE}" destId="{1DE59D3C-1492-B744-B3A9-A2D35FFDD64F}" srcOrd="0" destOrd="0" presId="urn:microsoft.com/office/officeart/2005/8/layout/radial6"/>
    <dgm:cxn modelId="{4CB18F00-C57F-8841-B9AD-681EAED2F6CF}" type="presOf" srcId="{16C3E301-76A1-7A4B-A320-3EB13DB5E4C3}" destId="{435A6C70-CE1A-7C48-81C7-BA065B9179B0}" srcOrd="0" destOrd="0" presId="urn:microsoft.com/office/officeart/2005/8/layout/radial6"/>
    <dgm:cxn modelId="{CD0CDE24-CD02-7343-9382-F369A59FDE6C}" type="presOf" srcId="{7B0F780C-5DE2-8047-A29C-DDC5CC2CDE09}" destId="{21843328-03CA-284E-8B37-0CC68947C4B1}" srcOrd="0" destOrd="0" presId="urn:microsoft.com/office/officeart/2005/8/layout/radial6"/>
    <dgm:cxn modelId="{B8D3FB25-8DC2-E145-BB77-BEFA9FFA6865}" srcId="{234B3832-F9CD-4B45-9FB0-02629F74F581}" destId="{2B18BAD2-D638-6243-8B5B-B7925266F117}" srcOrd="4" destOrd="0" parTransId="{F83E9D46-1786-B64E-B876-FAA3C79B6818}" sibTransId="{34B389F2-5920-7145-933A-6FEF4A88FFC3}"/>
    <dgm:cxn modelId="{0E2C322A-2C09-C148-8E1B-9D51B84B150B}" srcId="{C24D9AC3-70D8-B343-8F90-3B4C50DD5C19}" destId="{234B3832-F9CD-4B45-9FB0-02629F74F581}" srcOrd="0" destOrd="0" parTransId="{CA62EF9B-077B-B847-82B9-D3733939550F}" sibTransId="{5E97E3FD-A196-154F-93C8-B54A5C4D73DE}"/>
    <dgm:cxn modelId="{FC6CF22A-9510-4341-BE99-B4602FE0D3E5}" type="presOf" srcId="{C24D9AC3-70D8-B343-8F90-3B4C50DD5C19}" destId="{BE319730-B7C1-0942-AA55-352C3E7AF07B}" srcOrd="0" destOrd="0" presId="urn:microsoft.com/office/officeart/2005/8/layout/radial6"/>
    <dgm:cxn modelId="{8DF5BE39-F01E-BE4C-94BB-15EDD421A47C}" type="presOf" srcId="{3B7E1DB4-19F8-DD42-8625-67533BD4B87C}" destId="{725A46F0-4FFC-9C46-A1BE-FFCE6C4E0DCE}" srcOrd="0" destOrd="0" presId="urn:microsoft.com/office/officeart/2005/8/layout/radial6"/>
    <dgm:cxn modelId="{01BCCD53-6BFD-204B-A015-3FEF1EAE1089}" type="presOf" srcId="{C87DA96C-B64F-6E47-8720-3C1B3C1E8C0F}" destId="{EB40BE9A-BB51-AE4B-8E09-C4567F64A318}" srcOrd="0" destOrd="0" presId="urn:microsoft.com/office/officeart/2005/8/layout/radial6"/>
    <dgm:cxn modelId="{CA5A837A-5766-3F4B-A67F-7FCECBD6A424}" type="presOf" srcId="{C215A652-A5DD-1E43-8AB3-592CE7FA51F7}" destId="{03FE3965-C1B5-7E48-A7BF-CB83AF6DABC0}" srcOrd="0" destOrd="0" presId="urn:microsoft.com/office/officeart/2005/8/layout/radial6"/>
    <dgm:cxn modelId="{ABFE9C7D-C562-E646-A08F-065D584F170B}" type="presOf" srcId="{34B389F2-5920-7145-933A-6FEF4A88FFC3}" destId="{B6752BDB-38AF-AD4A-845C-239170F9533E}" srcOrd="0" destOrd="0" presId="urn:microsoft.com/office/officeart/2005/8/layout/radial6"/>
    <dgm:cxn modelId="{D7E42B80-57F9-6F48-91E8-CFFD7DF4C437}" type="presOf" srcId="{639C6FA3-CC94-A541-9CCC-B7D244189F71}" destId="{61BF0B2D-6CC9-B942-83DD-7A8BA8CF3698}" srcOrd="0" destOrd="0" presId="urn:microsoft.com/office/officeart/2005/8/layout/radial6"/>
    <dgm:cxn modelId="{AE5A8885-D262-CE4B-940B-3E2383F68A5B}" srcId="{234B3832-F9CD-4B45-9FB0-02629F74F581}" destId="{639C6FA3-CC94-A541-9CCC-B7D244189F71}" srcOrd="1" destOrd="0" parTransId="{F88E076A-D224-BD4C-9CE7-1379C761D80A}" sibTransId="{7B0F780C-5DE2-8047-A29C-DDC5CC2CDE09}"/>
    <dgm:cxn modelId="{3E6E7A8C-1BC1-A541-91B0-F151276D8701}" srcId="{234B3832-F9CD-4B45-9FB0-02629F74F581}" destId="{3B7E1DB4-19F8-DD42-8625-67533BD4B87C}" srcOrd="2" destOrd="0" parTransId="{D09CDD8F-DF9D-3E43-A951-DF33C66085F8}" sibTransId="{8DB299AF-9D41-F949-8801-24016A7FE64B}"/>
    <dgm:cxn modelId="{19B4989F-4F9D-7F45-8A51-0509729BE404}" srcId="{234B3832-F9CD-4B45-9FB0-02629F74F581}" destId="{16C3E301-76A1-7A4B-A320-3EB13DB5E4C3}" srcOrd="5" destOrd="0" parTransId="{D7A7173E-F23C-CC49-B8F2-AFF47AA2718E}" sibTransId="{C34F0216-B12C-8F44-B4DA-0745465DAA22}"/>
    <dgm:cxn modelId="{AB08E59F-F288-5544-9CD6-B7885F2CC8A3}" srcId="{234B3832-F9CD-4B45-9FB0-02629F74F581}" destId="{C215A652-A5DD-1E43-8AB3-592CE7FA51F7}" srcOrd="3" destOrd="0" parTransId="{2CE9A28A-B6F4-4D44-A34E-B6DD5C4D6F42}" sibTransId="{0DF4AD9F-5A7E-8C40-A1DA-F1270FDC8A2D}"/>
    <dgm:cxn modelId="{F8CE6CAE-FC8B-CF46-BF40-E7E9337A31D4}" type="presOf" srcId="{E32D57DE-5E74-AF47-B01B-49D9BB486A1A}" destId="{BA73F04A-E654-F948-BECE-B35A5432917B}" srcOrd="0" destOrd="0" presId="urn:microsoft.com/office/officeart/2005/8/layout/radial6"/>
    <dgm:cxn modelId="{909969C1-070C-7845-8701-7B97E4500D97}" type="presOf" srcId="{234B3832-F9CD-4B45-9FB0-02629F74F581}" destId="{AB76CF67-E0E1-A849-A1C2-BAED6A541B2C}" srcOrd="0" destOrd="0" presId="urn:microsoft.com/office/officeart/2005/8/layout/radial6"/>
    <dgm:cxn modelId="{F42FCEC2-A112-0D4D-9DA5-10F187857446}" srcId="{234B3832-F9CD-4B45-9FB0-02629F74F581}" destId="{A2828E80-FA14-7F4E-B3A6-73548B28A0E7}" srcOrd="6" destOrd="0" parTransId="{83F7A9E0-5945-CF4F-BC88-97989E0FDB23}" sibTransId="{C87DA96C-B64F-6E47-8720-3C1B3C1E8C0F}"/>
    <dgm:cxn modelId="{D69767C7-B564-7940-803A-07B8304D4D8C}" type="presOf" srcId="{2B18BAD2-D638-6243-8B5B-B7925266F117}" destId="{215933AF-3329-3E49-BF71-4CFB05CDC7BD}" srcOrd="0" destOrd="0" presId="urn:microsoft.com/office/officeart/2005/8/layout/radial6"/>
    <dgm:cxn modelId="{DD91AFD6-48BC-5648-A374-9009A6347DA8}" srcId="{234B3832-F9CD-4B45-9FB0-02629F74F581}" destId="{E32D57DE-5E74-AF47-B01B-49D9BB486A1A}" srcOrd="0" destOrd="0" parTransId="{E6BC89FD-94CC-AA45-BAA4-B1453431D121}" sibTransId="{4E38F2C3-0ED1-0946-BCB9-3450D00C13BE}"/>
    <dgm:cxn modelId="{30E154D7-FBBA-A845-AD50-105CD071F9CD}" type="presOf" srcId="{0DF4AD9F-5A7E-8C40-A1DA-F1270FDC8A2D}" destId="{391A6454-399D-CD4E-94C5-AB9946A45388}" srcOrd="0" destOrd="0" presId="urn:microsoft.com/office/officeart/2005/8/layout/radial6"/>
    <dgm:cxn modelId="{1B55A1D7-547E-B94F-AEA3-F6586E0CE13A}" type="presOf" srcId="{8DB299AF-9D41-F949-8801-24016A7FE64B}" destId="{EB7B173B-6905-4D46-8AED-476E603468AC}" srcOrd="0" destOrd="0" presId="urn:microsoft.com/office/officeart/2005/8/layout/radial6"/>
    <dgm:cxn modelId="{AB3129E4-A5E4-E244-9FA4-547285B2E183}" type="presOf" srcId="{A2828E80-FA14-7F4E-B3A6-73548B28A0E7}" destId="{3551B360-0404-0640-B4F7-54DEA421C856}" srcOrd="0" destOrd="0" presId="urn:microsoft.com/office/officeart/2005/8/layout/radial6"/>
    <dgm:cxn modelId="{8B25FCF7-9A73-7D4F-8716-13C93006F7F0}" type="presOf" srcId="{C34F0216-B12C-8F44-B4DA-0745465DAA22}" destId="{5520F12A-CF23-A14B-A3F8-E21DC173F16B}" srcOrd="0" destOrd="0" presId="urn:microsoft.com/office/officeart/2005/8/layout/radial6"/>
    <dgm:cxn modelId="{D846268B-06D7-C143-A2D2-57288698DC11}" type="presParOf" srcId="{BE319730-B7C1-0942-AA55-352C3E7AF07B}" destId="{AB76CF67-E0E1-A849-A1C2-BAED6A541B2C}" srcOrd="0" destOrd="0" presId="urn:microsoft.com/office/officeart/2005/8/layout/radial6"/>
    <dgm:cxn modelId="{9D742C14-6FC5-2646-848F-FE5C61150E8B}" type="presParOf" srcId="{BE319730-B7C1-0942-AA55-352C3E7AF07B}" destId="{BA73F04A-E654-F948-BECE-B35A5432917B}" srcOrd="1" destOrd="0" presId="urn:microsoft.com/office/officeart/2005/8/layout/radial6"/>
    <dgm:cxn modelId="{83376FE3-E9C0-E348-AF79-8D2D2C67F9AE}" type="presParOf" srcId="{BE319730-B7C1-0942-AA55-352C3E7AF07B}" destId="{F6E2B41C-91D8-F64A-B841-4D1467E14163}" srcOrd="2" destOrd="0" presId="urn:microsoft.com/office/officeart/2005/8/layout/radial6"/>
    <dgm:cxn modelId="{96029883-EEFE-694D-B219-B0FCE1D8F553}" type="presParOf" srcId="{BE319730-B7C1-0942-AA55-352C3E7AF07B}" destId="{1DE59D3C-1492-B744-B3A9-A2D35FFDD64F}" srcOrd="3" destOrd="0" presId="urn:microsoft.com/office/officeart/2005/8/layout/radial6"/>
    <dgm:cxn modelId="{81BD7E70-81A5-0F4D-98BC-3BAD85E23303}" type="presParOf" srcId="{BE319730-B7C1-0942-AA55-352C3E7AF07B}" destId="{61BF0B2D-6CC9-B942-83DD-7A8BA8CF3698}" srcOrd="4" destOrd="0" presId="urn:microsoft.com/office/officeart/2005/8/layout/radial6"/>
    <dgm:cxn modelId="{61C4178A-7075-C342-85DA-58E759EE10CC}" type="presParOf" srcId="{BE319730-B7C1-0942-AA55-352C3E7AF07B}" destId="{C24B3D20-AB87-6643-B459-05445EE2F51C}" srcOrd="5" destOrd="0" presId="urn:microsoft.com/office/officeart/2005/8/layout/radial6"/>
    <dgm:cxn modelId="{7726F44C-08BC-6645-B095-0641A3589A9F}" type="presParOf" srcId="{BE319730-B7C1-0942-AA55-352C3E7AF07B}" destId="{21843328-03CA-284E-8B37-0CC68947C4B1}" srcOrd="6" destOrd="0" presId="urn:microsoft.com/office/officeart/2005/8/layout/radial6"/>
    <dgm:cxn modelId="{78D3425A-14E0-C949-A784-0DA66E13B8EA}" type="presParOf" srcId="{BE319730-B7C1-0942-AA55-352C3E7AF07B}" destId="{725A46F0-4FFC-9C46-A1BE-FFCE6C4E0DCE}" srcOrd="7" destOrd="0" presId="urn:microsoft.com/office/officeart/2005/8/layout/radial6"/>
    <dgm:cxn modelId="{548C4728-35BE-8548-B68E-7B188CC9A429}" type="presParOf" srcId="{BE319730-B7C1-0942-AA55-352C3E7AF07B}" destId="{D8ECCD0A-D8D2-ED49-B08E-1ADFE8E39B4F}" srcOrd="8" destOrd="0" presId="urn:microsoft.com/office/officeart/2005/8/layout/radial6"/>
    <dgm:cxn modelId="{4CE000DD-09FD-4142-9773-29BF53808221}" type="presParOf" srcId="{BE319730-B7C1-0942-AA55-352C3E7AF07B}" destId="{EB7B173B-6905-4D46-8AED-476E603468AC}" srcOrd="9" destOrd="0" presId="urn:microsoft.com/office/officeart/2005/8/layout/radial6"/>
    <dgm:cxn modelId="{84BD7FFB-764F-214D-B63B-2EA4F741701B}" type="presParOf" srcId="{BE319730-B7C1-0942-AA55-352C3E7AF07B}" destId="{03FE3965-C1B5-7E48-A7BF-CB83AF6DABC0}" srcOrd="10" destOrd="0" presId="urn:microsoft.com/office/officeart/2005/8/layout/radial6"/>
    <dgm:cxn modelId="{FE680A76-2A34-5743-A5E2-53F56E14AAF7}" type="presParOf" srcId="{BE319730-B7C1-0942-AA55-352C3E7AF07B}" destId="{8E87F5A8-3AFD-A749-A922-F123FC533905}" srcOrd="11" destOrd="0" presId="urn:microsoft.com/office/officeart/2005/8/layout/radial6"/>
    <dgm:cxn modelId="{36085E9B-9C79-C44E-A25F-ECEF72B42893}" type="presParOf" srcId="{BE319730-B7C1-0942-AA55-352C3E7AF07B}" destId="{391A6454-399D-CD4E-94C5-AB9946A45388}" srcOrd="12" destOrd="0" presId="urn:microsoft.com/office/officeart/2005/8/layout/radial6"/>
    <dgm:cxn modelId="{08999D93-83E6-944B-AD7E-F1D55B7AAA35}" type="presParOf" srcId="{BE319730-B7C1-0942-AA55-352C3E7AF07B}" destId="{215933AF-3329-3E49-BF71-4CFB05CDC7BD}" srcOrd="13" destOrd="0" presId="urn:microsoft.com/office/officeart/2005/8/layout/radial6"/>
    <dgm:cxn modelId="{C422FFC5-BD83-7F48-82BB-9CCD46446BC5}" type="presParOf" srcId="{BE319730-B7C1-0942-AA55-352C3E7AF07B}" destId="{F0F57E98-D6A8-BA40-B1E6-53160E10A6F7}" srcOrd="14" destOrd="0" presId="urn:microsoft.com/office/officeart/2005/8/layout/radial6"/>
    <dgm:cxn modelId="{04E00AE2-A8ED-7C43-985F-11B211158BF5}" type="presParOf" srcId="{BE319730-B7C1-0942-AA55-352C3E7AF07B}" destId="{B6752BDB-38AF-AD4A-845C-239170F9533E}" srcOrd="15" destOrd="0" presId="urn:microsoft.com/office/officeart/2005/8/layout/radial6"/>
    <dgm:cxn modelId="{6C0340BB-178B-C94C-A22F-37DEA20C33B4}" type="presParOf" srcId="{BE319730-B7C1-0942-AA55-352C3E7AF07B}" destId="{435A6C70-CE1A-7C48-81C7-BA065B9179B0}" srcOrd="16" destOrd="0" presId="urn:microsoft.com/office/officeart/2005/8/layout/radial6"/>
    <dgm:cxn modelId="{0F612DEF-ADB7-8C49-8FA3-94FE5B8408C0}" type="presParOf" srcId="{BE319730-B7C1-0942-AA55-352C3E7AF07B}" destId="{19D92F48-3B04-034D-B205-382CC37EED8A}" srcOrd="17" destOrd="0" presId="urn:microsoft.com/office/officeart/2005/8/layout/radial6"/>
    <dgm:cxn modelId="{0BEC7455-3056-B248-83F2-493E56B27CE9}" type="presParOf" srcId="{BE319730-B7C1-0942-AA55-352C3E7AF07B}" destId="{5520F12A-CF23-A14B-A3F8-E21DC173F16B}" srcOrd="18" destOrd="0" presId="urn:microsoft.com/office/officeart/2005/8/layout/radial6"/>
    <dgm:cxn modelId="{B68FA234-B0C2-1F4D-AF3A-923BF4236475}" type="presParOf" srcId="{BE319730-B7C1-0942-AA55-352C3E7AF07B}" destId="{3551B360-0404-0640-B4F7-54DEA421C856}" srcOrd="19" destOrd="0" presId="urn:microsoft.com/office/officeart/2005/8/layout/radial6"/>
    <dgm:cxn modelId="{16BF4467-F86F-DC42-81BB-C05ED5B30EC8}" type="presParOf" srcId="{BE319730-B7C1-0942-AA55-352C3E7AF07B}" destId="{1BA7F7ED-D2A3-A944-A89A-AB280C09EBDC}" srcOrd="20" destOrd="0" presId="urn:microsoft.com/office/officeart/2005/8/layout/radial6"/>
    <dgm:cxn modelId="{9FAEA346-C994-FD49-88D8-01D7E896FCFB}" type="presParOf" srcId="{BE319730-B7C1-0942-AA55-352C3E7AF07B}" destId="{EB40BE9A-BB51-AE4B-8E09-C4567F64A318}" srcOrd="21"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EE4780-FE47-B945-B086-44E07BC1FCD5}"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GB"/>
        </a:p>
      </dgm:t>
    </dgm:pt>
    <dgm:pt modelId="{426501E2-B331-A44E-B271-2B8F30038102}">
      <dgm:prSet phldrT="[Text]"/>
      <dgm:spPr/>
      <dgm:t>
        <a:bodyPr/>
        <a:lstStyle/>
        <a:p>
          <a:r>
            <a:rPr lang="en-GB" dirty="0"/>
            <a:t>Management </a:t>
          </a:r>
        </a:p>
      </dgm:t>
    </dgm:pt>
    <dgm:pt modelId="{49C1BDCE-380E-644D-927B-62009C655420}" type="parTrans" cxnId="{51ADC801-C591-A64B-AD78-C06860C2EF48}">
      <dgm:prSet/>
      <dgm:spPr/>
      <dgm:t>
        <a:bodyPr/>
        <a:lstStyle/>
        <a:p>
          <a:endParaRPr lang="en-GB"/>
        </a:p>
      </dgm:t>
    </dgm:pt>
    <dgm:pt modelId="{98BEF818-3F18-814D-999A-3EBF5B8952D6}" type="sibTrans" cxnId="{51ADC801-C591-A64B-AD78-C06860C2EF48}">
      <dgm:prSet/>
      <dgm:spPr/>
      <dgm:t>
        <a:bodyPr/>
        <a:lstStyle/>
        <a:p>
          <a:endParaRPr lang="en-GB"/>
        </a:p>
      </dgm:t>
    </dgm:pt>
    <dgm:pt modelId="{A2404E76-595A-D64A-B3D4-7139433FE9F1}">
      <dgm:prSet phldrT="[Text]"/>
      <dgm:spPr/>
      <dgm:t>
        <a:bodyPr/>
        <a:lstStyle/>
        <a:p>
          <a:r>
            <a:rPr lang="en-GB" dirty="0"/>
            <a:t>Training that focuses on knowledge and intervention skills</a:t>
          </a:r>
        </a:p>
      </dgm:t>
    </dgm:pt>
    <dgm:pt modelId="{96F1DF54-C710-C643-83D8-B3DB5FF3F0C8}" type="parTrans" cxnId="{6EA4D9B9-FEB6-5F4D-9231-604EE2C9AF45}">
      <dgm:prSet/>
      <dgm:spPr/>
      <dgm:t>
        <a:bodyPr/>
        <a:lstStyle/>
        <a:p>
          <a:endParaRPr lang="en-GB"/>
        </a:p>
      </dgm:t>
    </dgm:pt>
    <dgm:pt modelId="{7670E1BC-51CA-6947-8499-B8E94CE23577}" type="sibTrans" cxnId="{6EA4D9B9-FEB6-5F4D-9231-604EE2C9AF45}">
      <dgm:prSet/>
      <dgm:spPr/>
      <dgm:t>
        <a:bodyPr/>
        <a:lstStyle/>
        <a:p>
          <a:endParaRPr lang="en-GB"/>
        </a:p>
      </dgm:t>
    </dgm:pt>
    <dgm:pt modelId="{183AE151-3051-8D46-9CDE-27B0AF405D10}">
      <dgm:prSet phldrT="[Text]"/>
      <dgm:spPr/>
      <dgm:t>
        <a:bodyPr/>
        <a:lstStyle/>
        <a:p>
          <a:r>
            <a:rPr lang="en-GB" dirty="0"/>
            <a:t>Supporting staff through wellbeing policy and procedures / signposting to agencies</a:t>
          </a:r>
        </a:p>
      </dgm:t>
    </dgm:pt>
    <dgm:pt modelId="{5CF24883-D1B2-E54E-A687-F57E439A4D66}" type="parTrans" cxnId="{C64BB134-C685-D04F-9D51-4E172B6A7957}">
      <dgm:prSet/>
      <dgm:spPr/>
      <dgm:t>
        <a:bodyPr/>
        <a:lstStyle/>
        <a:p>
          <a:endParaRPr lang="en-GB"/>
        </a:p>
      </dgm:t>
    </dgm:pt>
    <dgm:pt modelId="{9CD537D0-0F8F-2B43-A88E-8FD6B1992AEE}" type="sibTrans" cxnId="{C64BB134-C685-D04F-9D51-4E172B6A7957}">
      <dgm:prSet/>
      <dgm:spPr/>
      <dgm:t>
        <a:bodyPr/>
        <a:lstStyle/>
        <a:p>
          <a:endParaRPr lang="en-GB"/>
        </a:p>
      </dgm:t>
    </dgm:pt>
    <dgm:pt modelId="{989127E5-7465-7B43-9C57-AFB0D6142184}">
      <dgm:prSet phldrT="[Text]"/>
      <dgm:spPr/>
      <dgm:t>
        <a:bodyPr/>
        <a:lstStyle/>
        <a:p>
          <a:r>
            <a:rPr lang="en-GB" dirty="0"/>
            <a:t>Staff </a:t>
          </a:r>
        </a:p>
      </dgm:t>
    </dgm:pt>
    <dgm:pt modelId="{DF6F7527-FAAD-4C42-9BD9-2418C35102B0}" type="parTrans" cxnId="{C8B04E0F-DE39-5748-A5C5-983A630B8396}">
      <dgm:prSet/>
      <dgm:spPr/>
      <dgm:t>
        <a:bodyPr/>
        <a:lstStyle/>
        <a:p>
          <a:endParaRPr lang="en-GB"/>
        </a:p>
      </dgm:t>
    </dgm:pt>
    <dgm:pt modelId="{22CD7BCD-1585-2543-80B6-3E9BB724844C}" type="sibTrans" cxnId="{C8B04E0F-DE39-5748-A5C5-983A630B8396}">
      <dgm:prSet/>
      <dgm:spPr/>
      <dgm:t>
        <a:bodyPr/>
        <a:lstStyle/>
        <a:p>
          <a:endParaRPr lang="en-GB"/>
        </a:p>
      </dgm:t>
    </dgm:pt>
    <dgm:pt modelId="{830DE4EF-DF23-FD49-B2B4-46FAA999B0C0}">
      <dgm:prSet phldrT="[Text]"/>
      <dgm:spPr/>
      <dgm:t>
        <a:bodyPr/>
        <a:lstStyle/>
        <a:p>
          <a:r>
            <a:rPr lang="en-GB" dirty="0"/>
            <a:t>Training that focuses on knowledge and signposting with skills </a:t>
          </a:r>
        </a:p>
      </dgm:t>
    </dgm:pt>
    <dgm:pt modelId="{AE5A6FA5-3649-A740-A9F6-130315F32625}" type="parTrans" cxnId="{F27797C5-5A57-CD42-8D4C-6256B94D5346}">
      <dgm:prSet/>
      <dgm:spPr/>
      <dgm:t>
        <a:bodyPr/>
        <a:lstStyle/>
        <a:p>
          <a:endParaRPr lang="en-GB"/>
        </a:p>
      </dgm:t>
    </dgm:pt>
    <dgm:pt modelId="{ECB0BA90-C2AE-F94F-AA83-DC5A776AE879}" type="sibTrans" cxnId="{F27797C5-5A57-CD42-8D4C-6256B94D5346}">
      <dgm:prSet/>
      <dgm:spPr/>
      <dgm:t>
        <a:bodyPr/>
        <a:lstStyle/>
        <a:p>
          <a:endParaRPr lang="en-GB"/>
        </a:p>
      </dgm:t>
    </dgm:pt>
    <dgm:pt modelId="{99507AA4-A436-6D42-8744-99EE9ED1307D}">
      <dgm:prSet phldrT="[Text]"/>
      <dgm:spPr/>
      <dgm:t>
        <a:bodyPr/>
        <a:lstStyle/>
        <a:p>
          <a:r>
            <a:rPr lang="en-GB" dirty="0"/>
            <a:t>Access to supports through EAP / external agencies</a:t>
          </a:r>
        </a:p>
      </dgm:t>
    </dgm:pt>
    <dgm:pt modelId="{ACBADDDC-E7DC-BB44-8F98-AE9487F2E377}" type="parTrans" cxnId="{B1A4C5CB-66DA-054E-83F4-EE28AB11818A}">
      <dgm:prSet/>
      <dgm:spPr/>
      <dgm:t>
        <a:bodyPr/>
        <a:lstStyle/>
        <a:p>
          <a:endParaRPr lang="en-GB"/>
        </a:p>
      </dgm:t>
    </dgm:pt>
    <dgm:pt modelId="{4751A8D0-F52D-644C-98EF-F7E9AB3F17D1}" type="sibTrans" cxnId="{B1A4C5CB-66DA-054E-83F4-EE28AB11818A}">
      <dgm:prSet/>
      <dgm:spPr/>
      <dgm:t>
        <a:bodyPr/>
        <a:lstStyle/>
        <a:p>
          <a:endParaRPr lang="en-GB"/>
        </a:p>
      </dgm:t>
    </dgm:pt>
    <dgm:pt modelId="{364CEE3C-FDAC-EB46-92BA-2388A1431A2A}">
      <dgm:prSet phldrT="[Text]"/>
      <dgm:spPr/>
      <dgm:t>
        <a:bodyPr/>
        <a:lstStyle/>
        <a:p>
          <a:r>
            <a:rPr lang="en-GB" dirty="0"/>
            <a:t>Vulnerable customers </a:t>
          </a:r>
        </a:p>
      </dgm:t>
    </dgm:pt>
    <dgm:pt modelId="{AA96AD15-E603-A34C-B610-7A4E56B76DAC}" type="parTrans" cxnId="{761EE073-7769-704E-AE1E-C78A1C13ADEA}">
      <dgm:prSet/>
      <dgm:spPr/>
      <dgm:t>
        <a:bodyPr/>
        <a:lstStyle/>
        <a:p>
          <a:endParaRPr lang="en-GB"/>
        </a:p>
      </dgm:t>
    </dgm:pt>
    <dgm:pt modelId="{BB9A4EA6-9F5E-DC4B-8C13-02080C2B2D1F}" type="sibTrans" cxnId="{761EE073-7769-704E-AE1E-C78A1C13ADEA}">
      <dgm:prSet/>
      <dgm:spPr/>
      <dgm:t>
        <a:bodyPr/>
        <a:lstStyle/>
        <a:p>
          <a:endParaRPr lang="en-GB"/>
        </a:p>
      </dgm:t>
    </dgm:pt>
    <dgm:pt modelId="{9FC69A44-7E86-E647-93F8-642DD7B43B40}">
      <dgm:prSet phldrT="[Text]"/>
      <dgm:spPr/>
      <dgm:t>
        <a:bodyPr/>
        <a:lstStyle/>
        <a:p>
          <a:r>
            <a:rPr lang="en-GB" dirty="0"/>
            <a:t>Effective conversations around suicide that are proactive</a:t>
          </a:r>
        </a:p>
      </dgm:t>
    </dgm:pt>
    <dgm:pt modelId="{02E7F46E-627E-D94E-BBEE-98B73B94B1E9}" type="parTrans" cxnId="{B4112767-F4C2-0B4F-914E-7EFA7071EBBE}">
      <dgm:prSet/>
      <dgm:spPr/>
      <dgm:t>
        <a:bodyPr/>
        <a:lstStyle/>
        <a:p>
          <a:endParaRPr lang="en-GB"/>
        </a:p>
      </dgm:t>
    </dgm:pt>
    <dgm:pt modelId="{9EB98936-9927-064D-B448-190EA7990E39}" type="sibTrans" cxnId="{B4112767-F4C2-0B4F-914E-7EFA7071EBBE}">
      <dgm:prSet/>
      <dgm:spPr/>
      <dgm:t>
        <a:bodyPr/>
        <a:lstStyle/>
        <a:p>
          <a:endParaRPr lang="en-GB"/>
        </a:p>
      </dgm:t>
    </dgm:pt>
    <dgm:pt modelId="{FB73A49A-3116-634D-AD66-9A2CF2757355}">
      <dgm:prSet phldrT="[Text]"/>
      <dgm:spPr/>
      <dgm:t>
        <a:bodyPr/>
        <a:lstStyle/>
        <a:p>
          <a:r>
            <a:rPr lang="en-GB" dirty="0"/>
            <a:t>Specialist Staff / HR / EAP</a:t>
          </a:r>
        </a:p>
      </dgm:t>
    </dgm:pt>
    <dgm:pt modelId="{C5392046-D376-0149-8730-A159BDDC0FF1}" type="parTrans" cxnId="{6F3E91C0-C375-5F43-B226-525D3075FD91}">
      <dgm:prSet/>
      <dgm:spPr/>
      <dgm:t>
        <a:bodyPr/>
        <a:lstStyle/>
        <a:p>
          <a:endParaRPr lang="en-GB"/>
        </a:p>
      </dgm:t>
    </dgm:pt>
    <dgm:pt modelId="{63D4D686-3190-4142-8DCF-03D17E1086E3}" type="sibTrans" cxnId="{6F3E91C0-C375-5F43-B226-525D3075FD91}">
      <dgm:prSet/>
      <dgm:spPr/>
      <dgm:t>
        <a:bodyPr/>
        <a:lstStyle/>
        <a:p>
          <a:endParaRPr lang="en-GB"/>
        </a:p>
      </dgm:t>
    </dgm:pt>
    <dgm:pt modelId="{7C5EAD6C-D060-5A43-89DB-C9C9E86686E6}">
      <dgm:prSet phldrT="[Text]"/>
      <dgm:spPr/>
      <dgm:t>
        <a:bodyPr/>
        <a:lstStyle/>
        <a:p>
          <a:r>
            <a:rPr lang="en-GB" dirty="0"/>
            <a:t>Training that focuses on knowledge and intervention skills</a:t>
          </a:r>
        </a:p>
      </dgm:t>
    </dgm:pt>
    <dgm:pt modelId="{85C199B4-5632-A349-98BD-FFEBF8682BFE}" type="parTrans" cxnId="{3B30E50E-5D39-C542-ABED-6B1ED64EA671}">
      <dgm:prSet/>
      <dgm:spPr/>
      <dgm:t>
        <a:bodyPr/>
        <a:lstStyle/>
        <a:p>
          <a:endParaRPr lang="en-GB"/>
        </a:p>
      </dgm:t>
    </dgm:pt>
    <dgm:pt modelId="{33701FF0-7D81-7349-9AAB-C01B721FBA02}" type="sibTrans" cxnId="{3B30E50E-5D39-C542-ABED-6B1ED64EA671}">
      <dgm:prSet/>
      <dgm:spPr/>
      <dgm:t>
        <a:bodyPr/>
        <a:lstStyle/>
        <a:p>
          <a:endParaRPr lang="en-GB"/>
        </a:p>
      </dgm:t>
    </dgm:pt>
    <dgm:pt modelId="{926419FE-FB8B-D941-8A47-50F40F6425B5}">
      <dgm:prSet phldrT="[Text]"/>
      <dgm:spPr/>
      <dgm:t>
        <a:bodyPr/>
        <a:lstStyle/>
        <a:p>
          <a:r>
            <a:rPr lang="en-GB" dirty="0"/>
            <a:t>Promoting continuous practise of skills and knowledge </a:t>
          </a:r>
        </a:p>
      </dgm:t>
    </dgm:pt>
    <dgm:pt modelId="{60759B2F-AFFF-1747-9D49-4B732636B066}" type="parTrans" cxnId="{17AC8892-C42F-0F46-89DB-42050F274AEA}">
      <dgm:prSet/>
      <dgm:spPr/>
      <dgm:t>
        <a:bodyPr/>
        <a:lstStyle/>
        <a:p>
          <a:endParaRPr lang="en-GB"/>
        </a:p>
      </dgm:t>
    </dgm:pt>
    <dgm:pt modelId="{4FF0B625-22B0-9044-B596-2B8B6FC9CF71}" type="sibTrans" cxnId="{17AC8892-C42F-0F46-89DB-42050F274AEA}">
      <dgm:prSet/>
      <dgm:spPr/>
      <dgm:t>
        <a:bodyPr/>
        <a:lstStyle/>
        <a:p>
          <a:endParaRPr lang="en-GB"/>
        </a:p>
      </dgm:t>
    </dgm:pt>
    <dgm:pt modelId="{977949FA-FAC9-1A40-8613-E27F00BDA4A7}">
      <dgm:prSet phldrT="[Text]"/>
      <dgm:spPr/>
      <dgm:t>
        <a:bodyPr/>
        <a:lstStyle/>
        <a:p>
          <a:endParaRPr lang="en-GB" dirty="0"/>
        </a:p>
      </dgm:t>
    </dgm:pt>
    <dgm:pt modelId="{4FBA6714-CF01-8B4D-97F8-C3C3E8758053}" type="parTrans" cxnId="{4448B292-4595-2945-86F1-6D8F5F08EE1C}">
      <dgm:prSet/>
      <dgm:spPr/>
      <dgm:t>
        <a:bodyPr/>
        <a:lstStyle/>
        <a:p>
          <a:endParaRPr lang="en-GB"/>
        </a:p>
      </dgm:t>
    </dgm:pt>
    <dgm:pt modelId="{E719C1C5-9A89-1C46-95B7-F16CDAF89EEB}" type="sibTrans" cxnId="{4448B292-4595-2945-86F1-6D8F5F08EE1C}">
      <dgm:prSet/>
      <dgm:spPr/>
      <dgm:t>
        <a:bodyPr/>
        <a:lstStyle/>
        <a:p>
          <a:endParaRPr lang="en-GB"/>
        </a:p>
      </dgm:t>
    </dgm:pt>
    <dgm:pt modelId="{E7F96D7E-ACCA-704F-AC89-E740143F9B77}">
      <dgm:prSet phldrT="[Text]"/>
      <dgm:spPr/>
      <dgm:t>
        <a:bodyPr/>
        <a:lstStyle/>
        <a:p>
          <a:r>
            <a:rPr lang="en-GB" dirty="0"/>
            <a:t>Attending continuous practise of skills and knowledge</a:t>
          </a:r>
        </a:p>
      </dgm:t>
    </dgm:pt>
    <dgm:pt modelId="{383DFC2F-FACD-7F4F-AF72-89BAB5F87FB6}" type="parTrans" cxnId="{EF88CFC5-92E1-4C46-82B2-AEAFFDFFEE73}">
      <dgm:prSet/>
      <dgm:spPr/>
      <dgm:t>
        <a:bodyPr/>
        <a:lstStyle/>
        <a:p>
          <a:endParaRPr lang="en-GB"/>
        </a:p>
      </dgm:t>
    </dgm:pt>
    <dgm:pt modelId="{54166DCF-71FD-5E43-9D7B-44D2BC2AE940}" type="sibTrans" cxnId="{EF88CFC5-92E1-4C46-82B2-AEAFFDFFEE73}">
      <dgm:prSet/>
      <dgm:spPr/>
      <dgm:t>
        <a:bodyPr/>
        <a:lstStyle/>
        <a:p>
          <a:endParaRPr lang="en-GB"/>
        </a:p>
      </dgm:t>
    </dgm:pt>
    <dgm:pt modelId="{A72F8C51-6D34-BA45-8F2B-44CDC42E44F6}">
      <dgm:prSet phldrT="[Text]"/>
      <dgm:spPr/>
      <dgm:t>
        <a:bodyPr/>
        <a:lstStyle/>
        <a:p>
          <a:r>
            <a:rPr lang="en-GB" dirty="0"/>
            <a:t>Debriefing after suicide calls / conversations </a:t>
          </a:r>
        </a:p>
      </dgm:t>
    </dgm:pt>
    <dgm:pt modelId="{EDA17181-1094-5C4B-8DC9-51EBB2173C0B}" type="parTrans" cxnId="{04671219-976D-FE4D-A684-959D539BBC3D}">
      <dgm:prSet/>
      <dgm:spPr/>
      <dgm:t>
        <a:bodyPr/>
        <a:lstStyle/>
        <a:p>
          <a:endParaRPr lang="en-GB"/>
        </a:p>
      </dgm:t>
    </dgm:pt>
    <dgm:pt modelId="{C45AB5F8-EC91-A246-AEB5-A5986D1BF854}" type="sibTrans" cxnId="{04671219-976D-FE4D-A684-959D539BBC3D}">
      <dgm:prSet/>
      <dgm:spPr/>
      <dgm:t>
        <a:bodyPr/>
        <a:lstStyle/>
        <a:p>
          <a:endParaRPr lang="en-GB"/>
        </a:p>
      </dgm:t>
    </dgm:pt>
    <dgm:pt modelId="{AE39809D-428D-484B-B728-6EDB5AF8F140}">
      <dgm:prSet phldrT="[Text]"/>
      <dgm:spPr/>
      <dgm:t>
        <a:bodyPr/>
        <a:lstStyle/>
        <a:p>
          <a:r>
            <a:rPr lang="en-GB" dirty="0"/>
            <a:t>Access to supports through EAP / external agencies</a:t>
          </a:r>
        </a:p>
      </dgm:t>
    </dgm:pt>
    <dgm:pt modelId="{DCD5464D-46C8-734D-BFDA-4B11BBD49EF3}" type="parTrans" cxnId="{93129E34-142F-AE47-9168-772CF18A09D0}">
      <dgm:prSet/>
      <dgm:spPr/>
      <dgm:t>
        <a:bodyPr/>
        <a:lstStyle/>
        <a:p>
          <a:endParaRPr lang="en-GB"/>
        </a:p>
      </dgm:t>
    </dgm:pt>
    <dgm:pt modelId="{41EA86F0-A2AE-C246-9BD1-21855A01B970}" type="sibTrans" cxnId="{93129E34-142F-AE47-9168-772CF18A09D0}">
      <dgm:prSet/>
      <dgm:spPr/>
      <dgm:t>
        <a:bodyPr/>
        <a:lstStyle/>
        <a:p>
          <a:endParaRPr lang="en-GB"/>
        </a:p>
      </dgm:t>
    </dgm:pt>
    <dgm:pt modelId="{6F310EEF-EBDD-8A4D-80A7-2B483AE0AAA0}">
      <dgm:prSet phldrT="[Text]"/>
      <dgm:spPr/>
      <dgm:t>
        <a:bodyPr/>
        <a:lstStyle/>
        <a:p>
          <a:r>
            <a:rPr lang="en-GB" dirty="0"/>
            <a:t>Thinking about postvention</a:t>
          </a:r>
        </a:p>
      </dgm:t>
    </dgm:pt>
    <dgm:pt modelId="{584C5A37-D248-C744-9D52-722B70040916}" type="parTrans" cxnId="{FC4036F1-7DEC-0541-BE0C-3C9EFFC29C7D}">
      <dgm:prSet/>
      <dgm:spPr/>
      <dgm:t>
        <a:bodyPr/>
        <a:lstStyle/>
        <a:p>
          <a:endParaRPr lang="en-GB"/>
        </a:p>
      </dgm:t>
    </dgm:pt>
    <dgm:pt modelId="{C7313B94-CA74-F649-9F47-D0015FC1E3E3}" type="sibTrans" cxnId="{FC4036F1-7DEC-0541-BE0C-3C9EFFC29C7D}">
      <dgm:prSet/>
      <dgm:spPr/>
      <dgm:t>
        <a:bodyPr/>
        <a:lstStyle/>
        <a:p>
          <a:endParaRPr lang="en-GB"/>
        </a:p>
      </dgm:t>
    </dgm:pt>
    <dgm:pt modelId="{A7BB518D-2431-F64F-B59A-99FFA837B709}">
      <dgm:prSet phldrT="[Text]"/>
      <dgm:spPr/>
      <dgm:t>
        <a:bodyPr/>
        <a:lstStyle/>
        <a:p>
          <a:r>
            <a:rPr lang="en-GB" dirty="0"/>
            <a:t>Signposted to services and support with confidence</a:t>
          </a:r>
        </a:p>
      </dgm:t>
    </dgm:pt>
    <dgm:pt modelId="{23BF43E5-0B89-2D4D-939A-15589488DB08}" type="parTrans" cxnId="{78C35707-4BC7-B04F-A9C1-E48BFD0E1189}">
      <dgm:prSet/>
      <dgm:spPr/>
      <dgm:t>
        <a:bodyPr/>
        <a:lstStyle/>
        <a:p>
          <a:endParaRPr lang="en-GB"/>
        </a:p>
      </dgm:t>
    </dgm:pt>
    <dgm:pt modelId="{1097B5A8-54E8-414F-9391-431701265A8C}" type="sibTrans" cxnId="{78C35707-4BC7-B04F-A9C1-E48BFD0E1189}">
      <dgm:prSet/>
      <dgm:spPr/>
      <dgm:t>
        <a:bodyPr/>
        <a:lstStyle/>
        <a:p>
          <a:endParaRPr lang="en-GB"/>
        </a:p>
      </dgm:t>
    </dgm:pt>
    <dgm:pt modelId="{0326FEC1-F8CA-B740-8841-824F18CD25A1}">
      <dgm:prSet phldrT="[Text]"/>
      <dgm:spPr/>
      <dgm:t>
        <a:bodyPr/>
        <a:lstStyle/>
        <a:p>
          <a:r>
            <a:rPr lang="en-GB" dirty="0"/>
            <a:t>Follow up   </a:t>
          </a:r>
        </a:p>
      </dgm:t>
    </dgm:pt>
    <dgm:pt modelId="{5F2D216C-F23F-E743-85B0-C5E5037D0EAD}" type="parTrans" cxnId="{C0B10000-B5BB-BF41-922B-6D87E0066939}">
      <dgm:prSet/>
      <dgm:spPr/>
      <dgm:t>
        <a:bodyPr/>
        <a:lstStyle/>
        <a:p>
          <a:endParaRPr lang="en-GB"/>
        </a:p>
      </dgm:t>
    </dgm:pt>
    <dgm:pt modelId="{2F492A20-BBE4-FA42-B28E-21E1DB5ABF59}" type="sibTrans" cxnId="{C0B10000-B5BB-BF41-922B-6D87E0066939}">
      <dgm:prSet/>
      <dgm:spPr/>
      <dgm:t>
        <a:bodyPr/>
        <a:lstStyle/>
        <a:p>
          <a:endParaRPr lang="en-GB"/>
        </a:p>
      </dgm:t>
    </dgm:pt>
    <dgm:pt modelId="{FD218FD5-4CD5-C642-8695-CA5063D0799F}">
      <dgm:prSet phldrT="[Text]"/>
      <dgm:spPr/>
      <dgm:t>
        <a:bodyPr/>
        <a:lstStyle/>
        <a:p>
          <a:r>
            <a:rPr lang="en-GB" dirty="0"/>
            <a:t>Clear understanding of policy and procedures </a:t>
          </a:r>
        </a:p>
      </dgm:t>
    </dgm:pt>
    <dgm:pt modelId="{C2AAC68E-49AA-1940-8388-EC364C195098}" type="parTrans" cxnId="{53ECCDBA-961F-4549-8BEC-B33D2D04BE69}">
      <dgm:prSet/>
      <dgm:spPr/>
      <dgm:t>
        <a:bodyPr/>
        <a:lstStyle/>
        <a:p>
          <a:endParaRPr lang="en-GB"/>
        </a:p>
      </dgm:t>
    </dgm:pt>
    <dgm:pt modelId="{C634C373-BC18-0D4B-BBD7-BC35935C58C1}" type="sibTrans" cxnId="{53ECCDBA-961F-4549-8BEC-B33D2D04BE69}">
      <dgm:prSet/>
      <dgm:spPr/>
      <dgm:t>
        <a:bodyPr/>
        <a:lstStyle/>
        <a:p>
          <a:endParaRPr lang="en-GB"/>
        </a:p>
      </dgm:t>
    </dgm:pt>
    <dgm:pt modelId="{61C2E098-3D79-324D-9BF2-6359437840AF}">
      <dgm:prSet phldrT="[Text]"/>
      <dgm:spPr/>
      <dgm:t>
        <a:bodyPr/>
        <a:lstStyle/>
        <a:p>
          <a:r>
            <a:rPr lang="en-GB" dirty="0"/>
            <a:t>Clear understanding of policy and procedures  </a:t>
          </a:r>
        </a:p>
      </dgm:t>
    </dgm:pt>
    <dgm:pt modelId="{550A7DB1-F411-844D-AAB2-BF52C01E13A8}" type="parTrans" cxnId="{865F5C49-5727-BC4F-BED8-8982268B6D31}">
      <dgm:prSet/>
      <dgm:spPr/>
      <dgm:t>
        <a:bodyPr/>
        <a:lstStyle/>
        <a:p>
          <a:endParaRPr lang="en-GB"/>
        </a:p>
      </dgm:t>
    </dgm:pt>
    <dgm:pt modelId="{1BDF19F5-C04E-2149-AC3B-48AD74C16E0E}" type="sibTrans" cxnId="{865F5C49-5727-BC4F-BED8-8982268B6D31}">
      <dgm:prSet/>
      <dgm:spPr/>
      <dgm:t>
        <a:bodyPr/>
        <a:lstStyle/>
        <a:p>
          <a:endParaRPr lang="en-GB"/>
        </a:p>
      </dgm:t>
    </dgm:pt>
    <dgm:pt modelId="{E65DE6EC-19E4-FD49-AFA1-677A1F490184}" type="pres">
      <dgm:prSet presAssocID="{EBEE4780-FE47-B945-B086-44E07BC1FCD5}" presName="Name0" presStyleCnt="0">
        <dgm:presLayoutVars>
          <dgm:dir/>
          <dgm:animLvl val="lvl"/>
          <dgm:resizeHandles val="exact"/>
        </dgm:presLayoutVars>
      </dgm:prSet>
      <dgm:spPr/>
    </dgm:pt>
    <dgm:pt modelId="{3E760FB3-6911-CF44-9A3A-53C29F330788}" type="pres">
      <dgm:prSet presAssocID="{426501E2-B331-A44E-B271-2B8F30038102}" presName="linNode" presStyleCnt="0"/>
      <dgm:spPr/>
    </dgm:pt>
    <dgm:pt modelId="{7A513CCA-681E-CF40-B135-8D7B35399537}" type="pres">
      <dgm:prSet presAssocID="{426501E2-B331-A44E-B271-2B8F30038102}" presName="parentText" presStyleLbl="node1" presStyleIdx="0" presStyleCnt="4">
        <dgm:presLayoutVars>
          <dgm:chMax val="1"/>
          <dgm:bulletEnabled val="1"/>
        </dgm:presLayoutVars>
      </dgm:prSet>
      <dgm:spPr/>
    </dgm:pt>
    <dgm:pt modelId="{DB1A688E-5870-E64B-82B3-21AA3A310B8B}" type="pres">
      <dgm:prSet presAssocID="{426501E2-B331-A44E-B271-2B8F30038102}" presName="descendantText" presStyleLbl="alignAccFollowNode1" presStyleIdx="0" presStyleCnt="4">
        <dgm:presLayoutVars>
          <dgm:bulletEnabled val="1"/>
        </dgm:presLayoutVars>
      </dgm:prSet>
      <dgm:spPr/>
    </dgm:pt>
    <dgm:pt modelId="{5EFF2B19-624D-514F-9F40-E93C79160B74}" type="pres">
      <dgm:prSet presAssocID="{98BEF818-3F18-814D-999A-3EBF5B8952D6}" presName="sp" presStyleCnt="0"/>
      <dgm:spPr/>
    </dgm:pt>
    <dgm:pt modelId="{48C1BFF0-043A-9947-B1A5-AC7FF121DF24}" type="pres">
      <dgm:prSet presAssocID="{FB73A49A-3116-634D-AD66-9A2CF2757355}" presName="linNode" presStyleCnt="0"/>
      <dgm:spPr/>
    </dgm:pt>
    <dgm:pt modelId="{8662CEEC-5421-E445-B81B-65A9B9648353}" type="pres">
      <dgm:prSet presAssocID="{FB73A49A-3116-634D-AD66-9A2CF2757355}" presName="parentText" presStyleLbl="node1" presStyleIdx="1" presStyleCnt="4">
        <dgm:presLayoutVars>
          <dgm:chMax val="1"/>
          <dgm:bulletEnabled val="1"/>
        </dgm:presLayoutVars>
      </dgm:prSet>
      <dgm:spPr/>
    </dgm:pt>
    <dgm:pt modelId="{34E13EBB-838E-844B-903F-BBE307F9A2EE}" type="pres">
      <dgm:prSet presAssocID="{FB73A49A-3116-634D-AD66-9A2CF2757355}" presName="descendantText" presStyleLbl="alignAccFollowNode1" presStyleIdx="1" presStyleCnt="4">
        <dgm:presLayoutVars>
          <dgm:bulletEnabled val="1"/>
        </dgm:presLayoutVars>
      </dgm:prSet>
      <dgm:spPr/>
    </dgm:pt>
    <dgm:pt modelId="{238A8490-00E0-7C47-B5AA-BDCF40E714E7}" type="pres">
      <dgm:prSet presAssocID="{63D4D686-3190-4142-8DCF-03D17E1086E3}" presName="sp" presStyleCnt="0"/>
      <dgm:spPr/>
    </dgm:pt>
    <dgm:pt modelId="{023BBD05-1A9D-E741-9E22-F56E474758FE}" type="pres">
      <dgm:prSet presAssocID="{989127E5-7465-7B43-9C57-AFB0D6142184}" presName="linNode" presStyleCnt="0"/>
      <dgm:spPr/>
    </dgm:pt>
    <dgm:pt modelId="{3777D240-FC9F-074F-92E8-D9701B2C0ADF}" type="pres">
      <dgm:prSet presAssocID="{989127E5-7465-7B43-9C57-AFB0D6142184}" presName="parentText" presStyleLbl="node1" presStyleIdx="2" presStyleCnt="4">
        <dgm:presLayoutVars>
          <dgm:chMax val="1"/>
          <dgm:bulletEnabled val="1"/>
        </dgm:presLayoutVars>
      </dgm:prSet>
      <dgm:spPr/>
    </dgm:pt>
    <dgm:pt modelId="{B30B3C5D-43D3-8A4A-8FC5-9B741AF4E94B}" type="pres">
      <dgm:prSet presAssocID="{989127E5-7465-7B43-9C57-AFB0D6142184}" presName="descendantText" presStyleLbl="alignAccFollowNode1" presStyleIdx="2" presStyleCnt="4">
        <dgm:presLayoutVars>
          <dgm:bulletEnabled val="1"/>
        </dgm:presLayoutVars>
      </dgm:prSet>
      <dgm:spPr/>
    </dgm:pt>
    <dgm:pt modelId="{3636EBF6-5E40-454F-8E76-6F0722BA4DF1}" type="pres">
      <dgm:prSet presAssocID="{22CD7BCD-1585-2543-80B6-3E9BB724844C}" presName="sp" presStyleCnt="0"/>
      <dgm:spPr/>
    </dgm:pt>
    <dgm:pt modelId="{AAA063EE-A998-CA46-B81A-0C34C0DAB26A}" type="pres">
      <dgm:prSet presAssocID="{364CEE3C-FDAC-EB46-92BA-2388A1431A2A}" presName="linNode" presStyleCnt="0"/>
      <dgm:spPr/>
    </dgm:pt>
    <dgm:pt modelId="{56F57183-29AB-C84D-836D-0134DD78FD80}" type="pres">
      <dgm:prSet presAssocID="{364CEE3C-FDAC-EB46-92BA-2388A1431A2A}" presName="parentText" presStyleLbl="node1" presStyleIdx="3" presStyleCnt="4">
        <dgm:presLayoutVars>
          <dgm:chMax val="1"/>
          <dgm:bulletEnabled val="1"/>
        </dgm:presLayoutVars>
      </dgm:prSet>
      <dgm:spPr/>
    </dgm:pt>
    <dgm:pt modelId="{E025431D-0384-CA4F-9B4F-0D13709B2BDD}" type="pres">
      <dgm:prSet presAssocID="{364CEE3C-FDAC-EB46-92BA-2388A1431A2A}" presName="descendantText" presStyleLbl="alignAccFollowNode1" presStyleIdx="3" presStyleCnt="4">
        <dgm:presLayoutVars>
          <dgm:bulletEnabled val="1"/>
        </dgm:presLayoutVars>
      </dgm:prSet>
      <dgm:spPr/>
    </dgm:pt>
  </dgm:ptLst>
  <dgm:cxnLst>
    <dgm:cxn modelId="{C0B10000-B5BB-BF41-922B-6D87E0066939}" srcId="{364CEE3C-FDAC-EB46-92BA-2388A1431A2A}" destId="{0326FEC1-F8CA-B740-8841-824F18CD25A1}" srcOrd="2" destOrd="0" parTransId="{5F2D216C-F23F-E743-85B0-C5E5037D0EAD}" sibTransId="{2F492A20-BBE4-FA42-B28E-21E1DB5ABF59}"/>
    <dgm:cxn modelId="{51ADC801-C591-A64B-AD78-C06860C2EF48}" srcId="{EBEE4780-FE47-B945-B086-44E07BC1FCD5}" destId="{426501E2-B331-A44E-B271-2B8F30038102}" srcOrd="0" destOrd="0" parTransId="{49C1BDCE-380E-644D-927B-62009C655420}" sibTransId="{98BEF818-3F18-814D-999A-3EBF5B8952D6}"/>
    <dgm:cxn modelId="{78C35707-4BC7-B04F-A9C1-E48BFD0E1189}" srcId="{364CEE3C-FDAC-EB46-92BA-2388A1431A2A}" destId="{A7BB518D-2431-F64F-B59A-99FFA837B709}" srcOrd="1" destOrd="0" parTransId="{23BF43E5-0B89-2D4D-939A-15589488DB08}" sibTransId="{1097B5A8-54E8-414F-9391-431701265A8C}"/>
    <dgm:cxn modelId="{3B30E50E-5D39-C542-ABED-6B1ED64EA671}" srcId="{FB73A49A-3116-634D-AD66-9A2CF2757355}" destId="{7C5EAD6C-D060-5A43-89DB-C9C9E86686E6}" srcOrd="0" destOrd="0" parTransId="{85C199B4-5632-A349-98BD-FFEBF8682BFE}" sibTransId="{33701FF0-7D81-7349-9AAB-C01B721FBA02}"/>
    <dgm:cxn modelId="{C8B04E0F-DE39-5748-A5C5-983A630B8396}" srcId="{EBEE4780-FE47-B945-B086-44E07BC1FCD5}" destId="{989127E5-7465-7B43-9C57-AFB0D6142184}" srcOrd="2" destOrd="0" parTransId="{DF6F7527-FAAD-4C42-9BD9-2418C35102B0}" sibTransId="{22CD7BCD-1585-2543-80B6-3E9BB724844C}"/>
    <dgm:cxn modelId="{B4F94111-E256-EB40-B3D0-E4E2C7ED0A63}" type="presOf" srcId="{61C2E098-3D79-324D-9BF2-6359437840AF}" destId="{B30B3C5D-43D3-8A4A-8FC5-9B741AF4E94B}" srcOrd="0" destOrd="2" presId="urn:microsoft.com/office/officeart/2005/8/layout/vList5"/>
    <dgm:cxn modelId="{04671219-976D-FE4D-A684-959D539BBC3D}" srcId="{426501E2-B331-A44E-B271-2B8F30038102}" destId="{A72F8C51-6D34-BA45-8F2B-44CDC42E44F6}" srcOrd="3" destOrd="0" parTransId="{EDA17181-1094-5C4B-8DC9-51EBB2173C0B}" sibTransId="{C45AB5F8-EC91-A246-AEB5-A5986D1BF854}"/>
    <dgm:cxn modelId="{E8ED221F-615E-6043-B4A8-9577EF6061BF}" type="presOf" srcId="{926419FE-FB8B-D941-8A47-50F40F6425B5}" destId="{DB1A688E-5870-E64B-82B3-21AA3A310B8B}" srcOrd="0" destOrd="4" presId="urn:microsoft.com/office/officeart/2005/8/layout/vList5"/>
    <dgm:cxn modelId="{EE840521-E051-7341-8204-ED85BF2B5591}" type="presOf" srcId="{E7F96D7E-ACCA-704F-AC89-E740143F9B77}" destId="{34E13EBB-838E-844B-903F-BBE307F9A2EE}" srcOrd="0" destOrd="1" presId="urn:microsoft.com/office/officeart/2005/8/layout/vList5"/>
    <dgm:cxn modelId="{CECBE523-7C69-D14F-89D6-51ED776353B9}" type="presOf" srcId="{99507AA4-A436-6D42-8744-99EE9ED1307D}" destId="{B30B3C5D-43D3-8A4A-8FC5-9B741AF4E94B}" srcOrd="0" destOrd="1" presId="urn:microsoft.com/office/officeart/2005/8/layout/vList5"/>
    <dgm:cxn modelId="{BF4E412E-B8C2-6442-8922-9C0E9AAC67E1}" type="presOf" srcId="{977949FA-FAC9-1A40-8613-E27F00BDA4A7}" destId="{34E13EBB-838E-844B-903F-BBE307F9A2EE}" srcOrd="0" destOrd="4" presId="urn:microsoft.com/office/officeart/2005/8/layout/vList5"/>
    <dgm:cxn modelId="{93129E34-142F-AE47-9168-772CF18A09D0}" srcId="{FB73A49A-3116-634D-AD66-9A2CF2757355}" destId="{AE39809D-428D-484B-B728-6EDB5AF8F140}" srcOrd="2" destOrd="0" parTransId="{DCD5464D-46C8-734D-BFDA-4B11BBD49EF3}" sibTransId="{41EA86F0-A2AE-C246-9BD1-21855A01B970}"/>
    <dgm:cxn modelId="{C64BB134-C685-D04F-9D51-4E172B6A7957}" srcId="{426501E2-B331-A44E-B271-2B8F30038102}" destId="{183AE151-3051-8D46-9CDE-27B0AF405D10}" srcOrd="1" destOrd="0" parTransId="{5CF24883-D1B2-E54E-A687-F57E439A4D66}" sibTransId="{9CD537D0-0F8F-2B43-A88E-8FD6B1992AEE}"/>
    <dgm:cxn modelId="{6CE49F3E-3F1A-B14D-9564-5373808EC833}" type="presOf" srcId="{0326FEC1-F8CA-B740-8841-824F18CD25A1}" destId="{E025431D-0384-CA4F-9B4F-0D13709B2BDD}" srcOrd="0" destOrd="2" presId="urn:microsoft.com/office/officeart/2005/8/layout/vList5"/>
    <dgm:cxn modelId="{E065F641-ED1F-994D-99CE-999AAD48A2A0}" type="presOf" srcId="{989127E5-7465-7B43-9C57-AFB0D6142184}" destId="{3777D240-FC9F-074F-92E8-D9701B2C0ADF}" srcOrd="0" destOrd="0" presId="urn:microsoft.com/office/officeart/2005/8/layout/vList5"/>
    <dgm:cxn modelId="{B4112767-F4C2-0B4F-914E-7EFA7071EBBE}" srcId="{364CEE3C-FDAC-EB46-92BA-2388A1431A2A}" destId="{9FC69A44-7E86-E647-93F8-642DD7B43B40}" srcOrd="0" destOrd="0" parTransId="{02E7F46E-627E-D94E-BBEE-98B73B94B1E9}" sibTransId="{9EB98936-9927-064D-B448-190EA7990E39}"/>
    <dgm:cxn modelId="{865F5C49-5727-BC4F-BED8-8982268B6D31}" srcId="{989127E5-7465-7B43-9C57-AFB0D6142184}" destId="{61C2E098-3D79-324D-9BF2-6359437840AF}" srcOrd="2" destOrd="0" parTransId="{550A7DB1-F411-844D-AAB2-BF52C01E13A8}" sibTransId="{1BDF19F5-C04E-2149-AC3B-48AD74C16E0E}"/>
    <dgm:cxn modelId="{4B394749-A3BD-C047-93D4-E2E281107FAA}" type="presOf" srcId="{830DE4EF-DF23-FD49-B2B4-46FAA999B0C0}" destId="{B30B3C5D-43D3-8A4A-8FC5-9B741AF4E94B}" srcOrd="0" destOrd="0" presId="urn:microsoft.com/office/officeart/2005/8/layout/vList5"/>
    <dgm:cxn modelId="{761EE073-7769-704E-AE1E-C78A1C13ADEA}" srcId="{EBEE4780-FE47-B945-B086-44E07BC1FCD5}" destId="{364CEE3C-FDAC-EB46-92BA-2388A1431A2A}" srcOrd="3" destOrd="0" parTransId="{AA96AD15-E603-A34C-B610-7A4E56B76DAC}" sibTransId="{BB9A4EA6-9F5E-DC4B-8C13-02080C2B2D1F}"/>
    <dgm:cxn modelId="{1B5C7B55-EBAF-EE4A-9DD2-79B7F8218005}" type="presOf" srcId="{AE39809D-428D-484B-B728-6EDB5AF8F140}" destId="{34E13EBB-838E-844B-903F-BBE307F9A2EE}" srcOrd="0" destOrd="2" presId="urn:microsoft.com/office/officeart/2005/8/layout/vList5"/>
    <dgm:cxn modelId="{C776C275-10A2-574A-9A51-9156222C90CC}" type="presOf" srcId="{FD218FD5-4CD5-C642-8695-CA5063D0799F}" destId="{34E13EBB-838E-844B-903F-BBE307F9A2EE}" srcOrd="0" destOrd="3" presId="urn:microsoft.com/office/officeart/2005/8/layout/vList5"/>
    <dgm:cxn modelId="{7B508B76-87FE-1842-8C62-0CF2E4ABFB73}" type="presOf" srcId="{7C5EAD6C-D060-5A43-89DB-C9C9E86686E6}" destId="{34E13EBB-838E-844B-903F-BBE307F9A2EE}" srcOrd="0" destOrd="0" presId="urn:microsoft.com/office/officeart/2005/8/layout/vList5"/>
    <dgm:cxn modelId="{0F53E280-DD7C-F24C-AA55-B82B95D49E8B}" type="presOf" srcId="{A2404E76-595A-D64A-B3D4-7139433FE9F1}" destId="{DB1A688E-5870-E64B-82B3-21AA3A310B8B}" srcOrd="0" destOrd="0" presId="urn:microsoft.com/office/officeart/2005/8/layout/vList5"/>
    <dgm:cxn modelId="{17AC8892-C42F-0F46-89DB-42050F274AEA}" srcId="{426501E2-B331-A44E-B271-2B8F30038102}" destId="{926419FE-FB8B-D941-8A47-50F40F6425B5}" srcOrd="4" destOrd="0" parTransId="{60759B2F-AFFF-1747-9D49-4B732636B066}" sibTransId="{4FF0B625-22B0-9044-B596-2B8B6FC9CF71}"/>
    <dgm:cxn modelId="{4448B292-4595-2945-86F1-6D8F5F08EE1C}" srcId="{FB73A49A-3116-634D-AD66-9A2CF2757355}" destId="{977949FA-FAC9-1A40-8613-E27F00BDA4A7}" srcOrd="4" destOrd="0" parTransId="{4FBA6714-CF01-8B4D-97F8-C3C3E8758053}" sibTransId="{E719C1C5-9A89-1C46-95B7-F16CDAF89EEB}"/>
    <dgm:cxn modelId="{A0A5BAA0-E037-0347-ADC8-88D6364F1922}" type="presOf" srcId="{364CEE3C-FDAC-EB46-92BA-2388A1431A2A}" destId="{56F57183-29AB-C84D-836D-0134DD78FD80}" srcOrd="0" destOrd="0" presId="urn:microsoft.com/office/officeart/2005/8/layout/vList5"/>
    <dgm:cxn modelId="{4FE89AAC-4C68-AB42-A56F-6B3F5A0CD38F}" type="presOf" srcId="{A72F8C51-6D34-BA45-8F2B-44CDC42E44F6}" destId="{DB1A688E-5870-E64B-82B3-21AA3A310B8B}" srcOrd="0" destOrd="3" presId="urn:microsoft.com/office/officeart/2005/8/layout/vList5"/>
    <dgm:cxn modelId="{6EA4D9B9-FEB6-5F4D-9231-604EE2C9AF45}" srcId="{426501E2-B331-A44E-B271-2B8F30038102}" destId="{A2404E76-595A-D64A-B3D4-7139433FE9F1}" srcOrd="0" destOrd="0" parTransId="{96F1DF54-C710-C643-83D8-B3DB5FF3F0C8}" sibTransId="{7670E1BC-51CA-6947-8499-B8E94CE23577}"/>
    <dgm:cxn modelId="{166737BA-97BC-6B43-BFDA-C19FF9442A16}" type="presOf" srcId="{426501E2-B331-A44E-B271-2B8F30038102}" destId="{7A513CCA-681E-CF40-B135-8D7B35399537}" srcOrd="0" destOrd="0" presId="urn:microsoft.com/office/officeart/2005/8/layout/vList5"/>
    <dgm:cxn modelId="{53ECCDBA-961F-4549-8BEC-B33D2D04BE69}" srcId="{FB73A49A-3116-634D-AD66-9A2CF2757355}" destId="{FD218FD5-4CD5-C642-8695-CA5063D0799F}" srcOrd="3" destOrd="0" parTransId="{C2AAC68E-49AA-1940-8388-EC364C195098}" sibTransId="{C634C373-BC18-0D4B-BBD7-BC35935C58C1}"/>
    <dgm:cxn modelId="{6F3E91C0-C375-5F43-B226-525D3075FD91}" srcId="{EBEE4780-FE47-B945-B086-44E07BC1FCD5}" destId="{FB73A49A-3116-634D-AD66-9A2CF2757355}" srcOrd="1" destOrd="0" parTransId="{C5392046-D376-0149-8730-A159BDDC0FF1}" sibTransId="{63D4D686-3190-4142-8DCF-03D17E1086E3}"/>
    <dgm:cxn modelId="{F27797C5-5A57-CD42-8D4C-6256B94D5346}" srcId="{989127E5-7465-7B43-9C57-AFB0D6142184}" destId="{830DE4EF-DF23-FD49-B2B4-46FAA999B0C0}" srcOrd="0" destOrd="0" parTransId="{AE5A6FA5-3649-A740-A9F6-130315F32625}" sibTransId="{ECB0BA90-C2AE-F94F-AA83-DC5A776AE879}"/>
    <dgm:cxn modelId="{EF88CFC5-92E1-4C46-82B2-AEAFFDFFEE73}" srcId="{FB73A49A-3116-634D-AD66-9A2CF2757355}" destId="{E7F96D7E-ACCA-704F-AC89-E740143F9B77}" srcOrd="1" destOrd="0" parTransId="{383DFC2F-FACD-7F4F-AF72-89BAB5F87FB6}" sibTransId="{54166DCF-71FD-5E43-9D7B-44D2BC2AE940}"/>
    <dgm:cxn modelId="{0AF7A8C7-E789-1046-944B-38650E24A64D}" type="presOf" srcId="{EBEE4780-FE47-B945-B086-44E07BC1FCD5}" destId="{E65DE6EC-19E4-FD49-AFA1-677A1F490184}" srcOrd="0" destOrd="0" presId="urn:microsoft.com/office/officeart/2005/8/layout/vList5"/>
    <dgm:cxn modelId="{B1A4C5CB-66DA-054E-83F4-EE28AB11818A}" srcId="{989127E5-7465-7B43-9C57-AFB0D6142184}" destId="{99507AA4-A436-6D42-8744-99EE9ED1307D}" srcOrd="1" destOrd="0" parTransId="{ACBADDDC-E7DC-BB44-8F98-AE9487F2E377}" sibTransId="{4751A8D0-F52D-644C-98EF-F7E9AB3F17D1}"/>
    <dgm:cxn modelId="{6884E5D2-1B1E-7F45-BB78-5E32F844CB9B}" type="presOf" srcId="{6F310EEF-EBDD-8A4D-80A7-2B483AE0AAA0}" destId="{DB1A688E-5870-E64B-82B3-21AA3A310B8B}" srcOrd="0" destOrd="2" presId="urn:microsoft.com/office/officeart/2005/8/layout/vList5"/>
    <dgm:cxn modelId="{603197D3-C727-E148-A090-B047053E336B}" type="presOf" srcId="{183AE151-3051-8D46-9CDE-27B0AF405D10}" destId="{DB1A688E-5870-E64B-82B3-21AA3A310B8B}" srcOrd="0" destOrd="1" presId="urn:microsoft.com/office/officeart/2005/8/layout/vList5"/>
    <dgm:cxn modelId="{05E327DD-40F7-AB46-AADC-BBA41FBDE6A3}" type="presOf" srcId="{A7BB518D-2431-F64F-B59A-99FFA837B709}" destId="{E025431D-0384-CA4F-9B4F-0D13709B2BDD}" srcOrd="0" destOrd="1" presId="urn:microsoft.com/office/officeart/2005/8/layout/vList5"/>
    <dgm:cxn modelId="{9C09E4DD-155D-5F4F-A8A4-1B5F8713AA52}" type="presOf" srcId="{FB73A49A-3116-634D-AD66-9A2CF2757355}" destId="{8662CEEC-5421-E445-B81B-65A9B9648353}" srcOrd="0" destOrd="0" presId="urn:microsoft.com/office/officeart/2005/8/layout/vList5"/>
    <dgm:cxn modelId="{FC4036F1-7DEC-0541-BE0C-3C9EFFC29C7D}" srcId="{426501E2-B331-A44E-B271-2B8F30038102}" destId="{6F310EEF-EBDD-8A4D-80A7-2B483AE0AAA0}" srcOrd="2" destOrd="0" parTransId="{584C5A37-D248-C744-9D52-722B70040916}" sibTransId="{C7313B94-CA74-F649-9F47-D0015FC1E3E3}"/>
    <dgm:cxn modelId="{4B616FF3-8DFE-A541-BFFF-8DA7C54EBEFE}" type="presOf" srcId="{9FC69A44-7E86-E647-93F8-642DD7B43B40}" destId="{E025431D-0384-CA4F-9B4F-0D13709B2BDD}" srcOrd="0" destOrd="0" presId="urn:microsoft.com/office/officeart/2005/8/layout/vList5"/>
    <dgm:cxn modelId="{0AC96954-5CB3-564C-BEB8-82D322C63493}" type="presParOf" srcId="{E65DE6EC-19E4-FD49-AFA1-677A1F490184}" destId="{3E760FB3-6911-CF44-9A3A-53C29F330788}" srcOrd="0" destOrd="0" presId="urn:microsoft.com/office/officeart/2005/8/layout/vList5"/>
    <dgm:cxn modelId="{4314BC89-F68D-EE47-80A5-E1CCF74AE8B5}" type="presParOf" srcId="{3E760FB3-6911-CF44-9A3A-53C29F330788}" destId="{7A513CCA-681E-CF40-B135-8D7B35399537}" srcOrd="0" destOrd="0" presId="urn:microsoft.com/office/officeart/2005/8/layout/vList5"/>
    <dgm:cxn modelId="{27CD43B3-F30A-414B-AA65-B2A4E1EEF997}" type="presParOf" srcId="{3E760FB3-6911-CF44-9A3A-53C29F330788}" destId="{DB1A688E-5870-E64B-82B3-21AA3A310B8B}" srcOrd="1" destOrd="0" presId="urn:microsoft.com/office/officeart/2005/8/layout/vList5"/>
    <dgm:cxn modelId="{623B9038-A807-F545-95D9-2A2D0BD89A18}" type="presParOf" srcId="{E65DE6EC-19E4-FD49-AFA1-677A1F490184}" destId="{5EFF2B19-624D-514F-9F40-E93C79160B74}" srcOrd="1" destOrd="0" presId="urn:microsoft.com/office/officeart/2005/8/layout/vList5"/>
    <dgm:cxn modelId="{74EE1632-5741-DC47-AEBE-122616E74563}" type="presParOf" srcId="{E65DE6EC-19E4-FD49-AFA1-677A1F490184}" destId="{48C1BFF0-043A-9947-B1A5-AC7FF121DF24}" srcOrd="2" destOrd="0" presId="urn:microsoft.com/office/officeart/2005/8/layout/vList5"/>
    <dgm:cxn modelId="{73863E98-6328-7946-84E8-665AEC94FA53}" type="presParOf" srcId="{48C1BFF0-043A-9947-B1A5-AC7FF121DF24}" destId="{8662CEEC-5421-E445-B81B-65A9B9648353}" srcOrd="0" destOrd="0" presId="urn:microsoft.com/office/officeart/2005/8/layout/vList5"/>
    <dgm:cxn modelId="{EC95967F-27BE-1C42-AFFB-76D1C3328D8E}" type="presParOf" srcId="{48C1BFF0-043A-9947-B1A5-AC7FF121DF24}" destId="{34E13EBB-838E-844B-903F-BBE307F9A2EE}" srcOrd="1" destOrd="0" presId="urn:microsoft.com/office/officeart/2005/8/layout/vList5"/>
    <dgm:cxn modelId="{3F41A460-3305-0142-8BC8-A274E946882F}" type="presParOf" srcId="{E65DE6EC-19E4-FD49-AFA1-677A1F490184}" destId="{238A8490-00E0-7C47-B5AA-BDCF40E714E7}" srcOrd="3" destOrd="0" presId="urn:microsoft.com/office/officeart/2005/8/layout/vList5"/>
    <dgm:cxn modelId="{4707F3C0-5671-EB45-838B-C79776B70A75}" type="presParOf" srcId="{E65DE6EC-19E4-FD49-AFA1-677A1F490184}" destId="{023BBD05-1A9D-E741-9E22-F56E474758FE}" srcOrd="4" destOrd="0" presId="urn:microsoft.com/office/officeart/2005/8/layout/vList5"/>
    <dgm:cxn modelId="{489A1A3E-2648-EA49-997F-4DB2867327A1}" type="presParOf" srcId="{023BBD05-1A9D-E741-9E22-F56E474758FE}" destId="{3777D240-FC9F-074F-92E8-D9701B2C0ADF}" srcOrd="0" destOrd="0" presId="urn:microsoft.com/office/officeart/2005/8/layout/vList5"/>
    <dgm:cxn modelId="{D0B8E573-6EAC-7348-84D5-A39676E09E2D}" type="presParOf" srcId="{023BBD05-1A9D-E741-9E22-F56E474758FE}" destId="{B30B3C5D-43D3-8A4A-8FC5-9B741AF4E94B}" srcOrd="1" destOrd="0" presId="urn:microsoft.com/office/officeart/2005/8/layout/vList5"/>
    <dgm:cxn modelId="{C454BEFF-D073-4B4D-B4F6-9F87F67D6910}" type="presParOf" srcId="{E65DE6EC-19E4-FD49-AFA1-677A1F490184}" destId="{3636EBF6-5E40-454F-8E76-6F0722BA4DF1}" srcOrd="5" destOrd="0" presId="urn:microsoft.com/office/officeart/2005/8/layout/vList5"/>
    <dgm:cxn modelId="{D0E28DCE-DB3B-DF41-A847-33A57CE2B2FF}" type="presParOf" srcId="{E65DE6EC-19E4-FD49-AFA1-677A1F490184}" destId="{AAA063EE-A998-CA46-B81A-0C34C0DAB26A}" srcOrd="6" destOrd="0" presId="urn:microsoft.com/office/officeart/2005/8/layout/vList5"/>
    <dgm:cxn modelId="{AB0DAA27-23B7-A043-9D34-621E4E3A49D6}" type="presParOf" srcId="{AAA063EE-A998-CA46-B81A-0C34C0DAB26A}" destId="{56F57183-29AB-C84D-836D-0134DD78FD80}" srcOrd="0" destOrd="0" presId="urn:microsoft.com/office/officeart/2005/8/layout/vList5"/>
    <dgm:cxn modelId="{DFB70D7C-BED1-CA40-A3DF-7249AFA6FB60}" type="presParOf" srcId="{AAA063EE-A998-CA46-B81A-0C34C0DAB26A}" destId="{E025431D-0384-CA4F-9B4F-0D13709B2BDD}"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14706-F43D-B24E-948E-98B1BC228646}">
      <dsp:nvSpPr>
        <dsp:cNvPr id="0" name=""/>
        <dsp:cNvSpPr/>
      </dsp:nvSpPr>
      <dsp:spPr>
        <a:xfrm>
          <a:off x="1573846" y="2772548"/>
          <a:ext cx="1841178" cy="1587416"/>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GB" sz="2100" kern="1200" dirty="0"/>
            <a:t>Language</a:t>
          </a:r>
        </a:p>
      </dsp:txBody>
      <dsp:txXfrm>
        <a:off x="1859562" y="3018885"/>
        <a:ext cx="1269746" cy="1094742"/>
      </dsp:txXfrm>
    </dsp:sp>
    <dsp:sp modelId="{A92FA6FF-E192-8741-B24A-6E7B96E91CE4}">
      <dsp:nvSpPr>
        <dsp:cNvPr id="0" name=""/>
        <dsp:cNvSpPr/>
      </dsp:nvSpPr>
      <dsp:spPr>
        <a:xfrm>
          <a:off x="1621678" y="3473360"/>
          <a:ext cx="215568" cy="18579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A9D1A2-F3F8-404F-9BCC-F30181ED3593}">
      <dsp:nvSpPr>
        <dsp:cNvPr id="0" name=""/>
        <dsp:cNvSpPr/>
      </dsp:nvSpPr>
      <dsp:spPr>
        <a:xfrm>
          <a:off x="0" y="1919914"/>
          <a:ext cx="1841178" cy="1587416"/>
        </a:xfrm>
        <a:prstGeom prst="hexagon">
          <a:avLst>
            <a:gd name="adj" fmla="val 25000"/>
            <a:gd name="vf" fmla="val 115470"/>
          </a:avLst>
        </a:prstGeom>
        <a:blipFill>
          <a:blip xmlns:r="http://schemas.openxmlformats.org/officeDocument/2006/relationships" r:embed="rId1"/>
          <a:srcRect/>
          <a:stretch>
            <a:fillRect l="-27000" r="-27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CC5692-3820-864B-89FA-F0F5679846C3}">
      <dsp:nvSpPr>
        <dsp:cNvPr id="0" name=""/>
        <dsp:cNvSpPr/>
      </dsp:nvSpPr>
      <dsp:spPr>
        <a:xfrm>
          <a:off x="1253442" y="3297633"/>
          <a:ext cx="215568" cy="18579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C76023-CDEF-0844-894A-CB42D010A03F}">
      <dsp:nvSpPr>
        <dsp:cNvPr id="0" name=""/>
        <dsp:cNvSpPr/>
      </dsp:nvSpPr>
      <dsp:spPr>
        <a:xfrm>
          <a:off x="3142451" y="1901042"/>
          <a:ext cx="1841178" cy="1587416"/>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GB" sz="2100" kern="1200" dirty="0"/>
            <a:t>Staff wellbeing </a:t>
          </a:r>
        </a:p>
      </dsp:txBody>
      <dsp:txXfrm>
        <a:off x="3428167" y="2147379"/>
        <a:ext cx="1269746" cy="1094742"/>
      </dsp:txXfrm>
    </dsp:sp>
    <dsp:sp modelId="{E26D3F04-9B82-6C4D-BD99-F59F2C1391C4}">
      <dsp:nvSpPr>
        <dsp:cNvPr id="0" name=""/>
        <dsp:cNvSpPr/>
      </dsp:nvSpPr>
      <dsp:spPr>
        <a:xfrm>
          <a:off x="4401136" y="3277082"/>
          <a:ext cx="215568" cy="18579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AD83D8-DF7F-2F42-8F6C-ADF1500E0F37}">
      <dsp:nvSpPr>
        <dsp:cNvPr id="0" name=""/>
        <dsp:cNvSpPr/>
      </dsp:nvSpPr>
      <dsp:spPr>
        <a:xfrm>
          <a:off x="4703103" y="2784597"/>
          <a:ext cx="1841178" cy="1587416"/>
        </a:xfrm>
        <a:prstGeom prst="hexagon">
          <a:avLst>
            <a:gd name="adj" fmla="val 25000"/>
            <a:gd name="vf" fmla="val 115470"/>
          </a:avLst>
        </a:prstGeom>
        <a:blipFill>
          <a:blip xmlns:r="http://schemas.openxmlformats.org/officeDocument/2006/relationships" r:embed="rId2"/>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177033-C3DE-3543-BAB3-62197DBB7BC7}">
      <dsp:nvSpPr>
        <dsp:cNvPr id="0" name=""/>
        <dsp:cNvSpPr/>
      </dsp:nvSpPr>
      <dsp:spPr>
        <a:xfrm>
          <a:off x="4758888" y="3473360"/>
          <a:ext cx="215568" cy="18579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2C260C-7034-3345-8694-7084859BD9BE}">
      <dsp:nvSpPr>
        <dsp:cNvPr id="0" name=""/>
        <dsp:cNvSpPr/>
      </dsp:nvSpPr>
      <dsp:spPr>
        <a:xfrm>
          <a:off x="1589754" y="1073059"/>
          <a:ext cx="1841178" cy="1587416"/>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933450">
            <a:lnSpc>
              <a:spcPct val="90000"/>
            </a:lnSpc>
            <a:spcBef>
              <a:spcPct val="0"/>
            </a:spcBef>
            <a:spcAft>
              <a:spcPct val="35000"/>
            </a:spcAft>
            <a:buNone/>
          </a:pPr>
          <a:r>
            <a:rPr lang="en-GB" sz="2100" kern="1200" dirty="0"/>
            <a:t>Listening to understand</a:t>
          </a:r>
        </a:p>
      </dsp:txBody>
      <dsp:txXfrm>
        <a:off x="1875470" y="1319396"/>
        <a:ext cx="1269746" cy="1094742"/>
      </dsp:txXfrm>
    </dsp:sp>
    <dsp:sp modelId="{38733412-28A1-9843-B2E4-24222351035C}">
      <dsp:nvSpPr>
        <dsp:cNvPr id="0" name=""/>
        <dsp:cNvSpPr/>
      </dsp:nvSpPr>
      <dsp:spPr>
        <a:xfrm>
          <a:off x="2822047" y="1067700"/>
          <a:ext cx="215568" cy="18579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9C8F2F-8355-7745-85DD-4D8E74F75E1B}">
      <dsp:nvSpPr>
        <dsp:cNvPr id="0" name=""/>
        <dsp:cNvSpPr/>
      </dsp:nvSpPr>
      <dsp:spPr>
        <a:xfrm>
          <a:off x="3142451" y="165997"/>
          <a:ext cx="1841178" cy="1587416"/>
        </a:xfrm>
        <a:prstGeom prst="hexagon">
          <a:avLst>
            <a:gd name="adj" fmla="val 25000"/>
            <a:gd name="vf" fmla="val 115470"/>
          </a:avLst>
        </a:prstGeom>
        <a:blipFill>
          <a:blip xmlns:r="http://schemas.openxmlformats.org/officeDocument/2006/relationships" r:embed="rId3"/>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9EFCD3-D91B-5740-8F6F-2643E59C6F40}">
      <dsp:nvSpPr>
        <dsp:cNvPr id="0" name=""/>
        <dsp:cNvSpPr/>
      </dsp:nvSpPr>
      <dsp:spPr>
        <a:xfrm>
          <a:off x="3196835" y="863035"/>
          <a:ext cx="215568" cy="18579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0BE9A-BB51-AE4B-8E09-C4567F64A318}">
      <dsp:nvSpPr>
        <dsp:cNvPr id="0" name=""/>
        <dsp:cNvSpPr/>
      </dsp:nvSpPr>
      <dsp:spPr>
        <a:xfrm>
          <a:off x="1781230" y="512580"/>
          <a:ext cx="4056295" cy="4056295"/>
        </a:xfrm>
        <a:prstGeom prst="blockArc">
          <a:avLst>
            <a:gd name="adj1" fmla="val 13114286"/>
            <a:gd name="adj2" fmla="val 16200000"/>
            <a:gd name="adj3" fmla="val 39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20F12A-CF23-A14B-A3F8-E21DC173F16B}">
      <dsp:nvSpPr>
        <dsp:cNvPr id="0" name=""/>
        <dsp:cNvSpPr/>
      </dsp:nvSpPr>
      <dsp:spPr>
        <a:xfrm>
          <a:off x="1781230" y="512580"/>
          <a:ext cx="4056295" cy="4056295"/>
        </a:xfrm>
        <a:prstGeom prst="blockArc">
          <a:avLst>
            <a:gd name="adj1" fmla="val 10028571"/>
            <a:gd name="adj2" fmla="val 13114286"/>
            <a:gd name="adj3" fmla="val 39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752BDB-38AF-AD4A-845C-239170F9533E}">
      <dsp:nvSpPr>
        <dsp:cNvPr id="0" name=""/>
        <dsp:cNvSpPr/>
      </dsp:nvSpPr>
      <dsp:spPr>
        <a:xfrm>
          <a:off x="1781230" y="512580"/>
          <a:ext cx="4056295" cy="4056295"/>
        </a:xfrm>
        <a:prstGeom prst="blockArc">
          <a:avLst>
            <a:gd name="adj1" fmla="val 6942857"/>
            <a:gd name="adj2" fmla="val 10028571"/>
            <a:gd name="adj3" fmla="val 39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1A6454-399D-CD4E-94C5-AB9946A45388}">
      <dsp:nvSpPr>
        <dsp:cNvPr id="0" name=""/>
        <dsp:cNvSpPr/>
      </dsp:nvSpPr>
      <dsp:spPr>
        <a:xfrm>
          <a:off x="1781230" y="512580"/>
          <a:ext cx="4056295" cy="4056295"/>
        </a:xfrm>
        <a:prstGeom prst="blockArc">
          <a:avLst>
            <a:gd name="adj1" fmla="val 3857143"/>
            <a:gd name="adj2" fmla="val 6942857"/>
            <a:gd name="adj3" fmla="val 39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7B173B-6905-4D46-8AED-476E603468AC}">
      <dsp:nvSpPr>
        <dsp:cNvPr id="0" name=""/>
        <dsp:cNvSpPr/>
      </dsp:nvSpPr>
      <dsp:spPr>
        <a:xfrm>
          <a:off x="1781230" y="512580"/>
          <a:ext cx="4056295" cy="4056295"/>
        </a:xfrm>
        <a:prstGeom prst="blockArc">
          <a:avLst>
            <a:gd name="adj1" fmla="val 771429"/>
            <a:gd name="adj2" fmla="val 3857143"/>
            <a:gd name="adj3" fmla="val 39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843328-03CA-284E-8B37-0CC68947C4B1}">
      <dsp:nvSpPr>
        <dsp:cNvPr id="0" name=""/>
        <dsp:cNvSpPr/>
      </dsp:nvSpPr>
      <dsp:spPr>
        <a:xfrm>
          <a:off x="1781230" y="512580"/>
          <a:ext cx="4056295" cy="4056295"/>
        </a:xfrm>
        <a:prstGeom prst="blockArc">
          <a:avLst>
            <a:gd name="adj1" fmla="val 19285714"/>
            <a:gd name="adj2" fmla="val 771429"/>
            <a:gd name="adj3" fmla="val 39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E59D3C-1492-B744-B3A9-A2D35FFDD64F}">
      <dsp:nvSpPr>
        <dsp:cNvPr id="0" name=""/>
        <dsp:cNvSpPr/>
      </dsp:nvSpPr>
      <dsp:spPr>
        <a:xfrm>
          <a:off x="1781230" y="512580"/>
          <a:ext cx="4056295" cy="4056295"/>
        </a:xfrm>
        <a:prstGeom prst="blockArc">
          <a:avLst>
            <a:gd name="adj1" fmla="val 16200000"/>
            <a:gd name="adj2" fmla="val 19285714"/>
            <a:gd name="adj3" fmla="val 390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76CF67-E0E1-A849-A1C2-BAED6A541B2C}">
      <dsp:nvSpPr>
        <dsp:cNvPr id="0" name=""/>
        <dsp:cNvSpPr/>
      </dsp:nvSpPr>
      <dsp:spPr>
        <a:xfrm>
          <a:off x="3023508" y="1754858"/>
          <a:ext cx="1571740" cy="15717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Workplace Suicide Prevention </a:t>
          </a:r>
        </a:p>
      </dsp:txBody>
      <dsp:txXfrm>
        <a:off x="3253684" y="1985034"/>
        <a:ext cx="1111388" cy="1111388"/>
      </dsp:txXfrm>
    </dsp:sp>
    <dsp:sp modelId="{BA73F04A-E654-F948-BECE-B35A5432917B}">
      <dsp:nvSpPr>
        <dsp:cNvPr id="0" name=""/>
        <dsp:cNvSpPr/>
      </dsp:nvSpPr>
      <dsp:spPr>
        <a:xfrm>
          <a:off x="3259269" y="2079"/>
          <a:ext cx="1100218" cy="11002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Keep Momentum</a:t>
          </a:r>
        </a:p>
      </dsp:txBody>
      <dsp:txXfrm>
        <a:off x="3420392" y="163202"/>
        <a:ext cx="777972" cy="777972"/>
      </dsp:txXfrm>
    </dsp:sp>
    <dsp:sp modelId="{61BF0B2D-6CC9-B942-83DD-7A8BA8CF3698}">
      <dsp:nvSpPr>
        <dsp:cNvPr id="0" name=""/>
        <dsp:cNvSpPr/>
      </dsp:nvSpPr>
      <dsp:spPr>
        <a:xfrm>
          <a:off x="4813972" y="750784"/>
          <a:ext cx="1100218" cy="11002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Cont. to build an open culture</a:t>
          </a:r>
        </a:p>
      </dsp:txBody>
      <dsp:txXfrm>
        <a:off x="4975095" y="911907"/>
        <a:ext cx="777972" cy="777972"/>
      </dsp:txXfrm>
    </dsp:sp>
    <dsp:sp modelId="{725A46F0-4FFC-9C46-A1BE-FFCE6C4E0DCE}">
      <dsp:nvSpPr>
        <dsp:cNvPr id="0" name=""/>
        <dsp:cNvSpPr/>
      </dsp:nvSpPr>
      <dsp:spPr>
        <a:xfrm>
          <a:off x="5197952" y="2433111"/>
          <a:ext cx="1100218" cy="11002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Clear routes to access supports </a:t>
          </a:r>
        </a:p>
      </dsp:txBody>
      <dsp:txXfrm>
        <a:off x="5359075" y="2594234"/>
        <a:ext cx="777972" cy="777972"/>
      </dsp:txXfrm>
    </dsp:sp>
    <dsp:sp modelId="{03FE3965-C1B5-7E48-A7BF-CB83AF6DABC0}">
      <dsp:nvSpPr>
        <dsp:cNvPr id="0" name=""/>
        <dsp:cNvSpPr/>
      </dsp:nvSpPr>
      <dsp:spPr>
        <a:xfrm>
          <a:off x="4122064" y="3782232"/>
          <a:ext cx="1100218" cy="11002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Training </a:t>
          </a:r>
        </a:p>
      </dsp:txBody>
      <dsp:txXfrm>
        <a:off x="4283187" y="3943355"/>
        <a:ext cx="777972" cy="777972"/>
      </dsp:txXfrm>
    </dsp:sp>
    <dsp:sp modelId="{215933AF-3329-3E49-BF71-4CFB05CDC7BD}">
      <dsp:nvSpPr>
        <dsp:cNvPr id="0" name=""/>
        <dsp:cNvSpPr/>
      </dsp:nvSpPr>
      <dsp:spPr>
        <a:xfrm>
          <a:off x="2396474" y="3782232"/>
          <a:ext cx="1100218" cy="11002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Postvention </a:t>
          </a:r>
        </a:p>
      </dsp:txBody>
      <dsp:txXfrm>
        <a:off x="2557597" y="3943355"/>
        <a:ext cx="777972" cy="777972"/>
      </dsp:txXfrm>
    </dsp:sp>
    <dsp:sp modelId="{435A6C70-CE1A-7C48-81C7-BA065B9179B0}">
      <dsp:nvSpPr>
        <dsp:cNvPr id="0" name=""/>
        <dsp:cNvSpPr/>
      </dsp:nvSpPr>
      <dsp:spPr>
        <a:xfrm>
          <a:off x="1320586" y="2433111"/>
          <a:ext cx="1100218" cy="11002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Clear policy and procedure</a:t>
          </a:r>
        </a:p>
      </dsp:txBody>
      <dsp:txXfrm>
        <a:off x="1481709" y="2594234"/>
        <a:ext cx="777972" cy="777972"/>
      </dsp:txXfrm>
    </dsp:sp>
    <dsp:sp modelId="{3551B360-0404-0640-B4F7-54DEA421C856}">
      <dsp:nvSpPr>
        <dsp:cNvPr id="0" name=""/>
        <dsp:cNvSpPr/>
      </dsp:nvSpPr>
      <dsp:spPr>
        <a:xfrm>
          <a:off x="1704566" y="750784"/>
          <a:ext cx="1100218" cy="11002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Staff wellbeing </a:t>
          </a:r>
        </a:p>
      </dsp:txBody>
      <dsp:txXfrm>
        <a:off x="1865689" y="911907"/>
        <a:ext cx="777972" cy="777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A688E-5870-E64B-82B3-21AA3A310B8B}">
      <dsp:nvSpPr>
        <dsp:cNvPr id="0" name=""/>
        <dsp:cNvSpPr/>
      </dsp:nvSpPr>
      <dsp:spPr>
        <a:xfrm rot="5400000">
          <a:off x="5166517" y="-2124269"/>
          <a:ext cx="782637" cy="52309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Char char="•"/>
          </a:pPr>
          <a:r>
            <a:rPr lang="en-GB" sz="800" kern="1200" dirty="0"/>
            <a:t>Training that focuses on knowledge and intervention skills</a:t>
          </a:r>
        </a:p>
        <a:p>
          <a:pPr marL="57150" lvl="1" indent="-57150" algn="l" defTabSz="355600">
            <a:lnSpc>
              <a:spcPct val="90000"/>
            </a:lnSpc>
            <a:spcBef>
              <a:spcPct val="0"/>
            </a:spcBef>
            <a:spcAft>
              <a:spcPct val="15000"/>
            </a:spcAft>
            <a:buChar char="•"/>
          </a:pPr>
          <a:r>
            <a:rPr lang="en-GB" sz="800" kern="1200" dirty="0"/>
            <a:t>Supporting staff through wellbeing policy and procedures / signposting to agencies</a:t>
          </a:r>
        </a:p>
        <a:p>
          <a:pPr marL="57150" lvl="1" indent="-57150" algn="l" defTabSz="355600">
            <a:lnSpc>
              <a:spcPct val="90000"/>
            </a:lnSpc>
            <a:spcBef>
              <a:spcPct val="0"/>
            </a:spcBef>
            <a:spcAft>
              <a:spcPct val="15000"/>
            </a:spcAft>
            <a:buChar char="•"/>
          </a:pPr>
          <a:r>
            <a:rPr lang="en-GB" sz="800" kern="1200" dirty="0"/>
            <a:t>Thinking about postvention</a:t>
          </a:r>
        </a:p>
        <a:p>
          <a:pPr marL="57150" lvl="1" indent="-57150" algn="l" defTabSz="355600">
            <a:lnSpc>
              <a:spcPct val="90000"/>
            </a:lnSpc>
            <a:spcBef>
              <a:spcPct val="0"/>
            </a:spcBef>
            <a:spcAft>
              <a:spcPct val="15000"/>
            </a:spcAft>
            <a:buChar char="•"/>
          </a:pPr>
          <a:r>
            <a:rPr lang="en-GB" sz="800" kern="1200" dirty="0"/>
            <a:t>Debriefing after suicide calls / conversations </a:t>
          </a:r>
        </a:p>
        <a:p>
          <a:pPr marL="57150" lvl="1" indent="-57150" algn="l" defTabSz="355600">
            <a:lnSpc>
              <a:spcPct val="90000"/>
            </a:lnSpc>
            <a:spcBef>
              <a:spcPct val="0"/>
            </a:spcBef>
            <a:spcAft>
              <a:spcPct val="15000"/>
            </a:spcAft>
            <a:buChar char="•"/>
          </a:pPr>
          <a:r>
            <a:rPr lang="en-GB" sz="800" kern="1200" dirty="0"/>
            <a:t>Promoting continuous practise of skills and knowledge </a:t>
          </a:r>
        </a:p>
      </dsp:txBody>
      <dsp:txXfrm rot="-5400000">
        <a:off x="2942384" y="138069"/>
        <a:ext cx="5192699" cy="706227"/>
      </dsp:txXfrm>
    </dsp:sp>
    <dsp:sp modelId="{7A513CCA-681E-CF40-B135-8D7B35399537}">
      <dsp:nvSpPr>
        <dsp:cNvPr id="0" name=""/>
        <dsp:cNvSpPr/>
      </dsp:nvSpPr>
      <dsp:spPr>
        <a:xfrm>
          <a:off x="0" y="2033"/>
          <a:ext cx="2942383" cy="9782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Management </a:t>
          </a:r>
        </a:p>
      </dsp:txBody>
      <dsp:txXfrm>
        <a:off x="47756" y="49789"/>
        <a:ext cx="2846871" cy="882784"/>
      </dsp:txXfrm>
    </dsp:sp>
    <dsp:sp modelId="{34E13EBB-838E-844B-903F-BBE307F9A2EE}">
      <dsp:nvSpPr>
        <dsp:cNvPr id="0" name=""/>
        <dsp:cNvSpPr/>
      </dsp:nvSpPr>
      <dsp:spPr>
        <a:xfrm rot="5400000">
          <a:off x="5166517" y="-1097058"/>
          <a:ext cx="782637" cy="52309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Char char="•"/>
          </a:pPr>
          <a:r>
            <a:rPr lang="en-GB" sz="800" kern="1200" dirty="0"/>
            <a:t>Training that focuses on knowledge and intervention skills</a:t>
          </a:r>
        </a:p>
        <a:p>
          <a:pPr marL="57150" lvl="1" indent="-57150" algn="l" defTabSz="355600">
            <a:lnSpc>
              <a:spcPct val="90000"/>
            </a:lnSpc>
            <a:spcBef>
              <a:spcPct val="0"/>
            </a:spcBef>
            <a:spcAft>
              <a:spcPct val="15000"/>
            </a:spcAft>
            <a:buChar char="•"/>
          </a:pPr>
          <a:r>
            <a:rPr lang="en-GB" sz="800" kern="1200" dirty="0"/>
            <a:t>Attending continuous practise of skills and knowledge</a:t>
          </a:r>
        </a:p>
        <a:p>
          <a:pPr marL="57150" lvl="1" indent="-57150" algn="l" defTabSz="355600">
            <a:lnSpc>
              <a:spcPct val="90000"/>
            </a:lnSpc>
            <a:spcBef>
              <a:spcPct val="0"/>
            </a:spcBef>
            <a:spcAft>
              <a:spcPct val="15000"/>
            </a:spcAft>
            <a:buChar char="•"/>
          </a:pPr>
          <a:r>
            <a:rPr lang="en-GB" sz="800" kern="1200" dirty="0"/>
            <a:t>Access to supports through EAP / external agencies</a:t>
          </a:r>
        </a:p>
        <a:p>
          <a:pPr marL="57150" lvl="1" indent="-57150" algn="l" defTabSz="355600">
            <a:lnSpc>
              <a:spcPct val="90000"/>
            </a:lnSpc>
            <a:spcBef>
              <a:spcPct val="0"/>
            </a:spcBef>
            <a:spcAft>
              <a:spcPct val="15000"/>
            </a:spcAft>
            <a:buChar char="•"/>
          </a:pPr>
          <a:r>
            <a:rPr lang="en-GB" sz="800" kern="1200" dirty="0"/>
            <a:t>Clear understanding of policy and procedures </a:t>
          </a:r>
        </a:p>
        <a:p>
          <a:pPr marL="57150" lvl="1" indent="-57150" algn="l" defTabSz="355600">
            <a:lnSpc>
              <a:spcPct val="90000"/>
            </a:lnSpc>
            <a:spcBef>
              <a:spcPct val="0"/>
            </a:spcBef>
            <a:spcAft>
              <a:spcPct val="15000"/>
            </a:spcAft>
            <a:buChar char="•"/>
          </a:pPr>
          <a:endParaRPr lang="en-GB" sz="800" kern="1200" dirty="0"/>
        </a:p>
      </dsp:txBody>
      <dsp:txXfrm rot="-5400000">
        <a:off x="2942384" y="1165280"/>
        <a:ext cx="5192699" cy="706227"/>
      </dsp:txXfrm>
    </dsp:sp>
    <dsp:sp modelId="{8662CEEC-5421-E445-B81B-65A9B9648353}">
      <dsp:nvSpPr>
        <dsp:cNvPr id="0" name=""/>
        <dsp:cNvSpPr/>
      </dsp:nvSpPr>
      <dsp:spPr>
        <a:xfrm>
          <a:off x="0" y="1029245"/>
          <a:ext cx="2942383" cy="9782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Specialist Staff / HR / EAP</a:t>
          </a:r>
        </a:p>
      </dsp:txBody>
      <dsp:txXfrm>
        <a:off x="47756" y="1077001"/>
        <a:ext cx="2846871" cy="882784"/>
      </dsp:txXfrm>
    </dsp:sp>
    <dsp:sp modelId="{B30B3C5D-43D3-8A4A-8FC5-9B741AF4E94B}">
      <dsp:nvSpPr>
        <dsp:cNvPr id="0" name=""/>
        <dsp:cNvSpPr/>
      </dsp:nvSpPr>
      <dsp:spPr>
        <a:xfrm rot="5400000">
          <a:off x="5166517" y="-69846"/>
          <a:ext cx="782637" cy="52309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Char char="•"/>
          </a:pPr>
          <a:r>
            <a:rPr lang="en-GB" sz="800" kern="1200" dirty="0"/>
            <a:t>Training that focuses on knowledge and signposting with skills </a:t>
          </a:r>
        </a:p>
        <a:p>
          <a:pPr marL="57150" lvl="1" indent="-57150" algn="l" defTabSz="355600">
            <a:lnSpc>
              <a:spcPct val="90000"/>
            </a:lnSpc>
            <a:spcBef>
              <a:spcPct val="0"/>
            </a:spcBef>
            <a:spcAft>
              <a:spcPct val="15000"/>
            </a:spcAft>
            <a:buChar char="•"/>
          </a:pPr>
          <a:r>
            <a:rPr lang="en-GB" sz="800" kern="1200" dirty="0"/>
            <a:t>Access to supports through EAP / external agencies</a:t>
          </a:r>
        </a:p>
        <a:p>
          <a:pPr marL="57150" lvl="1" indent="-57150" algn="l" defTabSz="355600">
            <a:lnSpc>
              <a:spcPct val="90000"/>
            </a:lnSpc>
            <a:spcBef>
              <a:spcPct val="0"/>
            </a:spcBef>
            <a:spcAft>
              <a:spcPct val="15000"/>
            </a:spcAft>
            <a:buChar char="•"/>
          </a:pPr>
          <a:r>
            <a:rPr lang="en-GB" sz="800" kern="1200" dirty="0"/>
            <a:t>Clear understanding of policy and procedures  </a:t>
          </a:r>
        </a:p>
      </dsp:txBody>
      <dsp:txXfrm rot="-5400000">
        <a:off x="2942384" y="2192492"/>
        <a:ext cx="5192699" cy="706227"/>
      </dsp:txXfrm>
    </dsp:sp>
    <dsp:sp modelId="{3777D240-FC9F-074F-92E8-D9701B2C0ADF}">
      <dsp:nvSpPr>
        <dsp:cNvPr id="0" name=""/>
        <dsp:cNvSpPr/>
      </dsp:nvSpPr>
      <dsp:spPr>
        <a:xfrm>
          <a:off x="0" y="2056457"/>
          <a:ext cx="2942383" cy="9782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Staff </a:t>
          </a:r>
        </a:p>
      </dsp:txBody>
      <dsp:txXfrm>
        <a:off x="47756" y="2104213"/>
        <a:ext cx="2846871" cy="882784"/>
      </dsp:txXfrm>
    </dsp:sp>
    <dsp:sp modelId="{E025431D-0384-CA4F-9B4F-0D13709B2BDD}">
      <dsp:nvSpPr>
        <dsp:cNvPr id="0" name=""/>
        <dsp:cNvSpPr/>
      </dsp:nvSpPr>
      <dsp:spPr>
        <a:xfrm rot="5400000">
          <a:off x="5166517" y="957365"/>
          <a:ext cx="782637" cy="52309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15240" rIns="30480" bIns="15240" numCol="1" spcCol="1270" anchor="ctr" anchorCtr="0">
          <a:noAutofit/>
        </a:bodyPr>
        <a:lstStyle/>
        <a:p>
          <a:pPr marL="57150" lvl="1" indent="-57150" algn="l" defTabSz="355600">
            <a:lnSpc>
              <a:spcPct val="90000"/>
            </a:lnSpc>
            <a:spcBef>
              <a:spcPct val="0"/>
            </a:spcBef>
            <a:spcAft>
              <a:spcPct val="15000"/>
            </a:spcAft>
            <a:buChar char="•"/>
          </a:pPr>
          <a:r>
            <a:rPr lang="en-GB" sz="800" kern="1200" dirty="0"/>
            <a:t>Effective conversations around suicide that are proactive</a:t>
          </a:r>
        </a:p>
        <a:p>
          <a:pPr marL="57150" lvl="1" indent="-57150" algn="l" defTabSz="355600">
            <a:lnSpc>
              <a:spcPct val="90000"/>
            </a:lnSpc>
            <a:spcBef>
              <a:spcPct val="0"/>
            </a:spcBef>
            <a:spcAft>
              <a:spcPct val="15000"/>
            </a:spcAft>
            <a:buChar char="•"/>
          </a:pPr>
          <a:r>
            <a:rPr lang="en-GB" sz="800" kern="1200" dirty="0"/>
            <a:t>Signposted to services and support with confidence</a:t>
          </a:r>
        </a:p>
        <a:p>
          <a:pPr marL="57150" lvl="1" indent="-57150" algn="l" defTabSz="355600">
            <a:lnSpc>
              <a:spcPct val="90000"/>
            </a:lnSpc>
            <a:spcBef>
              <a:spcPct val="0"/>
            </a:spcBef>
            <a:spcAft>
              <a:spcPct val="15000"/>
            </a:spcAft>
            <a:buChar char="•"/>
          </a:pPr>
          <a:r>
            <a:rPr lang="en-GB" sz="800" kern="1200" dirty="0"/>
            <a:t>Follow up   </a:t>
          </a:r>
        </a:p>
      </dsp:txBody>
      <dsp:txXfrm rot="-5400000">
        <a:off x="2942384" y="3219704"/>
        <a:ext cx="5192699" cy="706227"/>
      </dsp:txXfrm>
    </dsp:sp>
    <dsp:sp modelId="{56F57183-29AB-C84D-836D-0134DD78FD80}">
      <dsp:nvSpPr>
        <dsp:cNvPr id="0" name=""/>
        <dsp:cNvSpPr/>
      </dsp:nvSpPr>
      <dsp:spPr>
        <a:xfrm>
          <a:off x="0" y="3083669"/>
          <a:ext cx="2942383" cy="9782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t>Vulnerable customers </a:t>
          </a:r>
        </a:p>
      </dsp:txBody>
      <dsp:txXfrm>
        <a:off x="47756" y="3131425"/>
        <a:ext cx="2846871" cy="882784"/>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AE35EB-6E42-7142-AC0D-CFE20BC04807}" type="datetimeFigureOut">
              <a:rPr lang="en-US" smtClean="0"/>
              <a:t>5/2/2023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288C2F-206F-9C42-A113-80D17B0431F6}" type="slidenum">
              <a:rPr lang="en-US" smtClean="0"/>
              <a:t>‹#›</a:t>
            </a:fld>
            <a:endParaRPr lang="en-US"/>
          </a:p>
        </p:txBody>
      </p:sp>
    </p:spTree>
    <p:extLst>
      <p:ext uri="{BB962C8B-B14F-4D97-AF65-F5344CB8AC3E}">
        <p14:creationId xmlns:p14="http://schemas.microsoft.com/office/powerpoint/2010/main" val="1275134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EE246-410A-F64E-8936-56706885FD09}" type="datetimeFigureOut">
              <a:rPr lang="en-US" smtClean="0"/>
              <a:t>5/2/2023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45FE10-B9EC-C148-9C25-79547DA1B433}" type="slidenum">
              <a:rPr lang="en-US" smtClean="0"/>
              <a:t>‹#›</a:t>
            </a:fld>
            <a:endParaRPr lang="en-US"/>
          </a:p>
        </p:txBody>
      </p:sp>
    </p:spTree>
    <p:extLst>
      <p:ext uri="{BB962C8B-B14F-4D97-AF65-F5344CB8AC3E}">
        <p14:creationId xmlns:p14="http://schemas.microsoft.com/office/powerpoint/2010/main" val="31147593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FE10-B9EC-C148-9C25-79547DA1B433}" type="slidenum">
              <a:rPr lang="en-US" smtClean="0"/>
              <a:t>1</a:t>
            </a:fld>
            <a:endParaRPr lang="en-US"/>
          </a:p>
        </p:txBody>
      </p:sp>
    </p:spTree>
    <p:extLst>
      <p:ext uri="{BB962C8B-B14F-4D97-AF65-F5344CB8AC3E}">
        <p14:creationId xmlns:p14="http://schemas.microsoft.com/office/powerpoint/2010/main" val="408818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z="1200" dirty="0">
              <a:latin typeface="Times New Roman"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85247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FE10-B9EC-C148-9C25-79547DA1B433}" type="slidenum">
              <a:rPr lang="en-US" smtClean="0"/>
              <a:t>3</a:t>
            </a:fld>
            <a:endParaRPr lang="en-US"/>
          </a:p>
        </p:txBody>
      </p:sp>
    </p:spTree>
    <p:extLst>
      <p:ext uri="{BB962C8B-B14F-4D97-AF65-F5344CB8AC3E}">
        <p14:creationId xmlns:p14="http://schemas.microsoft.com/office/powerpoint/2010/main" val="393172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dirty="0">
                <a:solidFill>
                  <a:srgbClr val="000000"/>
                </a:solidFill>
                <a:effectLst/>
                <a:latin typeface="Calibri" panose="020F0502020204030204" pitchFamily="34" charset="0"/>
              </a:rPr>
              <a:t>Mental health on the boardroom agenda has increased but what needs to happen next...</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Senior leadership still need to take the time to consider and understand what employees need, without this there can be a disconnect between what senior lead teams think is happening vs what employees are actually experiencing. </a:t>
            </a:r>
          </a:p>
          <a:p>
            <a:pPr algn="l" rtl="0" fontAlgn="base"/>
            <a:endParaRPr lang="en-GB" sz="1800" b="0" i="0" u="none" strike="noStrike" dirty="0">
              <a:solidFill>
                <a:srgbClr val="000000"/>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Senior lead teams need to consider how they are getting the employee voice in the room, rather than just providing a solution, otherwise they won’t know if that is the correct solution.</a:t>
            </a:r>
            <a:r>
              <a:rPr lang="en-US" sz="1800" b="0" i="0" dirty="0">
                <a:solidFill>
                  <a:srgbClr val="444444"/>
                </a:solidFill>
                <a:effectLst/>
                <a:latin typeface="Calibri" panose="020F0502020204030204" pitchFamily="34" charset="0"/>
              </a:rPr>
              <a:t>​</a:t>
            </a:r>
          </a:p>
          <a:p>
            <a:pPr algn="l" rtl="0" fontAlgn="base"/>
            <a:r>
              <a:rPr lang="en-GB" sz="1800" b="0" i="0" u="none" strike="noStrike" dirty="0">
                <a:solidFill>
                  <a:srgbClr val="000000"/>
                </a:solidFill>
                <a:effectLst/>
                <a:latin typeface="Calibri" panose="020F0502020204030204" pitchFamily="34" charset="0"/>
              </a:rPr>
              <a:t>Someone on the board should be accountable for mental health and wellbeing – setting objectives here is key to work towards and so you can track progress.</a:t>
            </a:r>
            <a:r>
              <a:rPr lang="en-US" sz="1800" b="0" i="0" dirty="0">
                <a:solidFill>
                  <a:srgbClr val="444444"/>
                </a:solidFill>
                <a:effectLst/>
                <a:latin typeface="Calibri" panose="020F0502020204030204" pitchFamily="34" charset="0"/>
              </a:rPr>
              <a:t>​</a:t>
            </a:r>
          </a:p>
          <a:p>
            <a:pPr algn="l" rtl="0" fontAlgn="base"/>
            <a:r>
              <a:rPr lang="en-GB" sz="1800" b="0" i="0" u="none" strike="noStrike" dirty="0">
                <a:solidFill>
                  <a:srgbClr val="000000"/>
                </a:solidFill>
                <a:effectLst/>
                <a:latin typeface="Calibri" panose="020F0502020204030204" pitchFamily="34" charset="0"/>
              </a:rPr>
              <a:t>Role-modelling is also key – is it on the agenda but it isn't being championed by those on the board. </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endParaRPr lang="en-GB" sz="1800" b="0" i="0" u="none" strike="noStrike" dirty="0">
              <a:solidFill>
                <a:srgbClr val="000000"/>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Understanding what is working and where there are opportunities to improve is an important part of building a wellbeing strategy and this can support solutions not being a tick-box exercise.  Things to think about:</a:t>
            </a:r>
          </a:p>
          <a:p>
            <a:pPr algn="l" rtl="0" fontAlgn="base"/>
            <a:endParaRPr lang="en-GB" sz="1800" b="0" i="0" u="none" strike="noStrike" dirty="0">
              <a:solidFill>
                <a:srgbClr val="000000"/>
              </a:solidFill>
              <a:effectLst/>
              <a:latin typeface="Calibri" panose="020F0502020204030204" pitchFamily="34" charset="0"/>
            </a:endParaRPr>
          </a:p>
          <a:p>
            <a:pPr algn="l" rtl="0" fontAlgn="base"/>
            <a:r>
              <a:rPr lang="en-GB" sz="1800" b="0" i="0" u="none" strike="noStrike" dirty="0">
                <a:solidFill>
                  <a:srgbClr val="000000"/>
                </a:solidFill>
                <a:effectLst/>
                <a:latin typeface="Calibri" panose="020F0502020204030204" pitchFamily="34" charset="0"/>
              </a:rPr>
              <a:t>- What support is valuable for employees</a:t>
            </a:r>
          </a:p>
          <a:p>
            <a:pPr algn="l" rtl="0" fontAlgn="base"/>
            <a:r>
              <a:rPr lang="en-GB" sz="1800" b="0" i="0" u="none" strike="noStrike" dirty="0">
                <a:solidFill>
                  <a:srgbClr val="000000"/>
                </a:solidFill>
                <a:effectLst/>
                <a:latin typeface="Calibri" panose="020F0502020204030204" pitchFamily="34" charset="0"/>
              </a:rPr>
              <a:t>- What is creating a supportive culture</a:t>
            </a:r>
          </a:p>
          <a:p>
            <a:pPr algn="l" rtl="0" fontAlgn="base"/>
            <a:r>
              <a:rPr lang="en-GB" sz="1800" b="0" i="0" u="none" strike="noStrike" dirty="0">
                <a:solidFill>
                  <a:srgbClr val="000000"/>
                </a:solidFill>
                <a:effectLst/>
                <a:latin typeface="Calibri" panose="020F0502020204030204" pitchFamily="34" charset="0"/>
              </a:rPr>
              <a:t>- What additional support does your organisation need</a:t>
            </a:r>
            <a:br>
              <a:rPr lang="en-US" sz="1800" b="0" i="0" dirty="0">
                <a:solidFill>
                  <a:srgbClr val="444444"/>
                </a:solidFill>
                <a:effectLst/>
                <a:latin typeface="Calibri" panose="020F0502020204030204" pitchFamily="34" charset="0"/>
              </a:rPr>
            </a:b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US" sz="1800" b="0" i="0" dirty="0">
                <a:solidFill>
                  <a:srgbClr val="444444"/>
                </a:solidFill>
                <a:effectLst/>
                <a:latin typeface="Calibri" panose="020F0502020204030204" pitchFamily="34" charset="0"/>
              </a:rPr>
              <a:t>​</a:t>
            </a:r>
            <a:r>
              <a:rPr lang="en-GB" sz="1800" b="0" i="0" u="none" strike="noStrike" dirty="0">
                <a:solidFill>
                  <a:srgbClr val="000000"/>
                </a:solidFill>
                <a:effectLst/>
                <a:latin typeface="Calibri" panose="020F0502020204030204" pitchFamily="34" charset="0"/>
              </a:rPr>
              <a:t>Where to take this next – suicide prevention is about equipping employees to be confident in having a conversation, ensuring they can bravely ask direct questions to an individual who may be in crisis and are clear on where to signpost the individual and what internal support is available to both the individual in need and themselves. </a:t>
            </a:r>
            <a:r>
              <a:rPr lang="en-US" sz="1800" b="0" i="0" dirty="0">
                <a:solidFill>
                  <a:srgbClr val="444444"/>
                </a:solidFill>
                <a:effectLst/>
                <a:latin typeface="Calibri" panose="020F0502020204030204" pitchFamily="34" charset="0"/>
              </a:rPr>
              <a:t>​</a:t>
            </a:r>
            <a:br>
              <a:rPr lang="en-US" sz="1800" b="0" i="0" dirty="0">
                <a:solidFill>
                  <a:srgbClr val="444444"/>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Self-care for those supporting is also crucial. </a:t>
            </a:r>
            <a:endParaRPr lang="en-US"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DF45FE10-B9EC-C148-9C25-79547DA1B433}" type="slidenum">
              <a:rPr lang="en-US" smtClean="0"/>
              <a:t>4</a:t>
            </a:fld>
            <a:endParaRPr lang="en-US"/>
          </a:p>
        </p:txBody>
      </p:sp>
    </p:spTree>
    <p:extLst>
      <p:ext uri="{BB962C8B-B14F-4D97-AF65-F5344CB8AC3E}">
        <p14:creationId xmlns:p14="http://schemas.microsoft.com/office/powerpoint/2010/main" val="25445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r>
              <a:rPr lang="en-US" sz="1200" dirty="0">
                <a:latin typeface="Times New Roman" pitchFamily="-84" charset="0"/>
                <a:ea typeface="ＭＳ Ｐゴシック" pitchFamily="-84" charset="-128"/>
                <a:cs typeface="ＭＳ Ｐゴシック" pitchFamily="-84" charset="-128"/>
              </a:rPr>
              <a:t>Up until now, suicide has been a taboo subject that organizations have wanted to avoid mainly around fear of not knowing how to approach the subject or knowing what is the best language to use but most importantly, not knowing how to support someone experiencing suicide thoughts. </a:t>
            </a:r>
          </a:p>
          <a:p>
            <a:endParaRPr lang="en-US" sz="1200" dirty="0">
              <a:latin typeface="Times New Roman" pitchFamily="-84" charset="0"/>
              <a:ea typeface="ＭＳ Ｐゴシック" pitchFamily="-84" charset="-128"/>
              <a:cs typeface="ＭＳ Ｐゴシック" pitchFamily="-84" charset="-128"/>
            </a:endParaRPr>
          </a:p>
          <a:p>
            <a:r>
              <a:rPr lang="en-US" sz="1200" dirty="0">
                <a:latin typeface="Times New Roman" pitchFamily="-84" charset="0"/>
                <a:ea typeface="ＭＳ Ｐゴシック" pitchFamily="-84" charset="-128"/>
                <a:cs typeface="ＭＳ Ｐゴシック" pitchFamily="-84" charset="-128"/>
              </a:rPr>
              <a:t>The idea is to get all staff to a place where they feel comfortable in talking about mental health and suicide, they are aware of the type of language to use when speaking to someone who may be experiencing suicide thoughts and they feel confident in how to respond.  So, talking about language around suicide, if we were to say committed suicide this implies that suicide is a sin and reinforces the stigma that it’s a selfish act and personal choice.  Using neutral phrases like “died by suicide” or “lost their life to suicide” helps strip away the shame/blame element.</a:t>
            </a:r>
          </a:p>
          <a:p>
            <a:endParaRPr lang="en-US" sz="1200" dirty="0">
              <a:latin typeface="Times New Roman" pitchFamily="-84" charset="0"/>
              <a:ea typeface="ＭＳ Ｐゴシック" pitchFamily="-84" charset="-128"/>
              <a:cs typeface="ＭＳ Ｐゴシック" pitchFamily="-84" charset="-128"/>
            </a:endParaRPr>
          </a:p>
          <a:p>
            <a:r>
              <a:rPr lang="en-US" sz="1200" dirty="0">
                <a:latin typeface="Times New Roman" pitchFamily="-84" charset="0"/>
                <a:ea typeface="ＭＳ Ｐゴシック" pitchFamily="-84" charset="-128"/>
                <a:cs typeface="ＭＳ Ｐゴシック" pitchFamily="-84" charset="-128"/>
              </a:rPr>
              <a:t>Other examples of this for individuals that have survived suicide would be, instead of saying unsuccessful suicide, you would say survived a suicide attempt or lived through a suicide attempt.  This is also important to think about when referring to an individual that may have a mental illness such as bipolar or schizophrenia, if we were to refer to that person as “this person suffers with bipolar” were making an assumption that they are suffering with this mental illness, they may have been living with this mental illness for years and have complete control over it therefore, the correct language to use would be “this person is living with bipolar” </a:t>
            </a:r>
          </a:p>
          <a:p>
            <a:endParaRPr lang="en-US" sz="1200" dirty="0">
              <a:latin typeface="Times New Roman" pitchFamily="-84" charset="0"/>
              <a:ea typeface="ＭＳ Ｐゴシック" pitchFamily="-84" charset="-128"/>
              <a:cs typeface="ＭＳ Ｐゴシック" pitchFamily="-84" charset="-128"/>
            </a:endParaRPr>
          </a:p>
          <a:p>
            <a:r>
              <a:rPr lang="en-US" sz="1200" dirty="0">
                <a:latin typeface="Times New Roman" pitchFamily="-84" charset="0"/>
                <a:ea typeface="ＭＳ Ｐゴシック" pitchFamily="-84" charset="-128"/>
                <a:cs typeface="ＭＳ Ｐゴシック" pitchFamily="-84" charset="-128"/>
              </a:rPr>
              <a:t>Of course, we want to try to prevent having these types of conversations by supporting early intervention and understanding the factors that may contribute to suicide thoughts whether that be a relationship breakdown, financial worries, body image and the way people perceive you and so on.</a:t>
            </a:r>
          </a:p>
          <a:p>
            <a:endParaRPr lang="en-US" sz="1200" dirty="0">
              <a:latin typeface="Times New Roman" pitchFamily="-84" charset="0"/>
              <a:ea typeface="ＭＳ Ｐゴシック" pitchFamily="-84" charset="-128"/>
              <a:cs typeface="ＭＳ Ｐゴシック" pitchFamily="-84" charset="-128"/>
            </a:endParaRPr>
          </a:p>
          <a:p>
            <a:r>
              <a:rPr lang="en-US" sz="1200" dirty="0">
                <a:latin typeface="Times New Roman" pitchFamily="-84" charset="0"/>
                <a:ea typeface="ＭＳ Ｐゴシック" pitchFamily="-84" charset="-128"/>
                <a:cs typeface="ＭＳ Ｐゴシック" pitchFamily="-84" charset="-128"/>
              </a:rPr>
              <a:t>It is important to use active listening and non-judgmental listening skills to show the individual that you are trying to understand how they feel and what has brought them to the point of having suicide thoughts but without casting any judgment.  Showing empathy throughout the conversation will reassure the individual that you are listening to understand why they are experiencing these thoughts and feelings.</a:t>
            </a:r>
          </a:p>
          <a:p>
            <a:endParaRPr lang="en-US" sz="1200" dirty="0">
              <a:latin typeface="Times New Roman" pitchFamily="-84" charset="0"/>
              <a:ea typeface="ＭＳ Ｐゴシック" pitchFamily="-84" charset="-128"/>
              <a:cs typeface="ＭＳ Ｐゴシック" pitchFamily="-84" charset="-128"/>
            </a:endParaRPr>
          </a:p>
          <a:p>
            <a:r>
              <a:rPr lang="en-US" sz="1200" dirty="0">
                <a:latin typeface="Times New Roman" pitchFamily="-84" charset="0"/>
                <a:ea typeface="ＭＳ Ｐゴシック" pitchFamily="-84" charset="-128"/>
                <a:cs typeface="ＭＳ Ｐゴシック" pitchFamily="-84" charset="-128"/>
              </a:rPr>
              <a:t>By having a strategy in place to imbed mental health training into the workplace, this will allow your staff at every level, to increase their knowledge on mental health so that there is a culture whereby everyone can talk openly and freely about how they are feeling.</a:t>
            </a:r>
          </a:p>
        </p:txBody>
      </p:sp>
    </p:spTree>
    <p:extLst>
      <p:ext uri="{BB962C8B-B14F-4D97-AF65-F5344CB8AC3E}">
        <p14:creationId xmlns:p14="http://schemas.microsoft.com/office/powerpoint/2010/main" val="180657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FE10-B9EC-C148-9C25-79547DA1B433}" type="slidenum">
              <a:rPr lang="en-US" smtClean="0"/>
              <a:t>6</a:t>
            </a:fld>
            <a:endParaRPr lang="en-US"/>
          </a:p>
        </p:txBody>
      </p:sp>
    </p:spTree>
    <p:extLst>
      <p:ext uri="{BB962C8B-B14F-4D97-AF65-F5344CB8AC3E}">
        <p14:creationId xmlns:p14="http://schemas.microsoft.com/office/powerpoint/2010/main" val="1270646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z="1200" dirty="0">
              <a:latin typeface="Times New Roman" pitchFamily="-84" charset="0"/>
              <a:ea typeface="ＭＳ Ｐゴシック" pitchFamily="-84" charset="-128"/>
              <a:cs typeface="ＭＳ Ｐゴシック" pitchFamily="-84" charset="-128"/>
            </a:endParaRPr>
          </a:p>
          <a:p>
            <a:r>
              <a:rPr lang="en-US" sz="1200" dirty="0">
                <a:latin typeface="Times New Roman" pitchFamily="-84" charset="0"/>
                <a:ea typeface="ＭＳ Ｐゴシック" pitchFamily="-84" charset="-128"/>
                <a:cs typeface="ＭＳ Ｐゴシック" pitchFamily="-84" charset="-128"/>
              </a:rPr>
              <a:t>1. Understand why it fits with your role</a:t>
            </a:r>
          </a:p>
          <a:p>
            <a:r>
              <a:rPr lang="en-US" sz="1200" dirty="0">
                <a:latin typeface="Times New Roman" pitchFamily="-84" charset="0"/>
                <a:ea typeface="ＭＳ Ｐゴシック" pitchFamily="-84" charset="-128"/>
                <a:cs typeface="ＭＳ Ｐゴシック" pitchFamily="-84" charset="-128"/>
              </a:rPr>
              <a:t>2. Identify and support staff who may be thinking about suicide or who have intervened with someone</a:t>
            </a:r>
          </a:p>
          <a:p>
            <a:r>
              <a:rPr lang="en-US" sz="1200" dirty="0">
                <a:latin typeface="Times New Roman" pitchFamily="-84" charset="0"/>
                <a:ea typeface="ＭＳ Ｐゴシック" pitchFamily="-84" charset="-128"/>
                <a:cs typeface="ＭＳ Ｐゴシック" pitchFamily="-84" charset="-128"/>
              </a:rPr>
              <a:t>3. Be prepared to respond to a death or attempt</a:t>
            </a:r>
          </a:p>
          <a:p>
            <a:endParaRPr lang="en-US" sz="1200" dirty="0">
              <a:latin typeface="Times New Roman"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356606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FE10-B9EC-C148-9C25-79547DA1B433}" type="slidenum">
              <a:rPr lang="en-US" smtClean="0"/>
              <a:t>8</a:t>
            </a:fld>
            <a:endParaRPr lang="en-US"/>
          </a:p>
        </p:txBody>
      </p:sp>
    </p:spTree>
    <p:extLst>
      <p:ext uri="{BB962C8B-B14F-4D97-AF65-F5344CB8AC3E}">
        <p14:creationId xmlns:p14="http://schemas.microsoft.com/office/powerpoint/2010/main" val="338783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A4B169E3-7B02-9946-9122-8F515AF20A25}"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3202557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4B169E3-7B02-9946-9122-8F515AF20A25}"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3128532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4B169E3-7B02-9946-9122-8F515AF20A25}"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132679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A4B169E3-7B02-9946-9122-8F515AF20A25}"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70163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A4B169E3-7B02-9946-9122-8F515AF20A25}"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386331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72740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A4B169E3-7B02-9946-9122-8F515AF20A25}" type="datetimeFigureOut">
              <a:rPr lang="en-US" smtClean="0"/>
              <a:t>5/2/2023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97889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A4B169E3-7B02-9946-9122-8F515AF20A25}" type="datetimeFigureOut">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3658304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B169E3-7B02-9946-9122-8F515AF20A25}" type="datetimeFigureOut">
              <a:rPr lang="en-US" smtClean="0"/>
              <a:t>5/2/2023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1152831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A4B169E3-7B02-9946-9122-8F515AF20A25}"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3794166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A4B169E3-7B02-9946-9122-8F515AF20A25}"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3C7453-FE7F-6D42-9980-4CE19216F64E}" type="slidenum">
              <a:rPr lang="en-US" smtClean="0"/>
              <a:t>‹#›</a:t>
            </a:fld>
            <a:endParaRPr lang="en-US"/>
          </a:p>
        </p:txBody>
      </p:sp>
    </p:spTree>
    <p:extLst>
      <p:ext uri="{BB962C8B-B14F-4D97-AF65-F5344CB8AC3E}">
        <p14:creationId xmlns:p14="http://schemas.microsoft.com/office/powerpoint/2010/main" val="555300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169E3-7B02-9946-9122-8F515AF20A25}" type="datetimeFigureOut">
              <a:rPr lang="en-US" smtClean="0"/>
              <a:t>5/2/2023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C7453-FE7F-6D42-9980-4CE19216F64E}" type="slidenum">
              <a:rPr lang="en-US" smtClean="0"/>
              <a:t>‹#›</a:t>
            </a:fld>
            <a:endParaRPr lang="en-US"/>
          </a:p>
        </p:txBody>
      </p:sp>
    </p:spTree>
    <p:extLst>
      <p:ext uri="{BB962C8B-B14F-4D97-AF65-F5344CB8AC3E}">
        <p14:creationId xmlns:p14="http://schemas.microsoft.com/office/powerpoint/2010/main" val="59718648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77B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0BA223-83DA-CB4D-8572-35D0C276C562}"/>
              </a:ext>
            </a:extLst>
          </p:cNvPr>
          <p:cNvSpPr/>
          <p:nvPr/>
        </p:nvSpPr>
        <p:spPr>
          <a:xfrm>
            <a:off x="0" y="0"/>
            <a:ext cx="9144000" cy="1762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4"/>
          <p:cNvSpPr>
            <a:spLocks noGrp="1"/>
          </p:cNvSpPr>
          <p:nvPr>
            <p:ph type="subTitle" idx="1"/>
          </p:nvPr>
        </p:nvSpPr>
        <p:spPr>
          <a:xfrm>
            <a:off x="503238" y="2196099"/>
            <a:ext cx="7222006" cy="1470200"/>
          </a:xfrm>
        </p:spPr>
        <p:txBody>
          <a:bodyPr>
            <a:noAutofit/>
          </a:bodyPr>
          <a:lstStyle/>
          <a:p>
            <a:pPr algn="l">
              <a:spcBef>
                <a:spcPts val="0"/>
              </a:spcBef>
              <a:spcAft>
                <a:spcPts val="1800"/>
              </a:spcAft>
            </a:pPr>
            <a:r>
              <a:rPr lang="en-AU" dirty="0">
                <a:solidFill>
                  <a:schemeClr val="bg1"/>
                </a:solidFill>
                <a:latin typeface="Lato" panose="020F0502020204030203" pitchFamily="34" charset="0"/>
                <a:ea typeface="Lato" panose="020F0502020204030203" pitchFamily="34" charset="0"/>
                <a:cs typeface="Lato" panose="020F0502020204030203" pitchFamily="34" charset="0"/>
              </a:rPr>
              <a:t>Building an understanding of suicide prevention in the workplace </a:t>
            </a:r>
          </a:p>
        </p:txBody>
      </p:sp>
      <p:cxnSp>
        <p:nvCxnSpPr>
          <p:cNvPr id="11" name="Straight Connector 10">
            <a:extLst>
              <a:ext uri="{FF2B5EF4-FFF2-40B4-BE49-F238E27FC236}">
                <a16:creationId xmlns:a16="http://schemas.microsoft.com/office/drawing/2014/main" id="{A9549A0B-CBC8-0E4B-864B-73586FF871CC}"/>
              </a:ext>
            </a:extLst>
          </p:cNvPr>
          <p:cNvCxnSpPr/>
          <p:nvPr/>
        </p:nvCxnSpPr>
        <p:spPr>
          <a:xfrm>
            <a:off x="503238" y="5095314"/>
            <a:ext cx="8152740" cy="0"/>
          </a:xfrm>
          <a:prstGeom prst="line">
            <a:avLst/>
          </a:prstGeom>
          <a:ln w="22225"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952F4978-D7F5-0D4D-B142-96393B497D62}"/>
              </a:ext>
            </a:extLst>
          </p:cNvPr>
          <p:cNvSpPr/>
          <p:nvPr/>
        </p:nvSpPr>
        <p:spPr>
          <a:xfrm>
            <a:off x="5479980" y="6524330"/>
            <a:ext cx="3302775" cy="237299"/>
          </a:xfrm>
          <a:prstGeom prst="rect">
            <a:avLst/>
          </a:prstGeom>
        </p:spPr>
        <p:txBody>
          <a:bodyPr wrap="square">
            <a:spAutoFit/>
          </a:bodyPr>
          <a:lstStyle/>
          <a:p>
            <a:pPr>
              <a:spcAft>
                <a:spcPts val="1800"/>
              </a:spcAft>
            </a:pPr>
            <a:r>
              <a:rPr lang="en-AU" sz="900">
                <a:solidFill>
                  <a:schemeClr val="bg1"/>
                </a:solidFill>
                <a:latin typeface="Helvetica Neue Light" panose="02000403000000020004" pitchFamily="2" charset="0"/>
                <a:ea typeface="Helvetica Neue Light" panose="02000403000000020004" pitchFamily="2" charset="0"/>
                <a:cs typeface="Arial"/>
              </a:rPr>
              <a:t>© 2011-21 Suicide First Aid Qualifications. All Rights Reserved.</a:t>
            </a:r>
            <a:endParaRPr lang="en-AU" sz="9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9" name="Picture 8">
            <a:extLst>
              <a:ext uri="{FF2B5EF4-FFF2-40B4-BE49-F238E27FC236}">
                <a16:creationId xmlns:a16="http://schemas.microsoft.com/office/drawing/2014/main" id="{987886E8-3DEE-5842-8AAF-C933E1B4233A}"/>
              </a:ext>
            </a:extLst>
          </p:cNvPr>
          <p:cNvPicPr>
            <a:picLocks noChangeAspect="1"/>
          </p:cNvPicPr>
          <p:nvPr/>
        </p:nvPicPr>
        <p:blipFill>
          <a:blip r:embed="rId3"/>
          <a:stretch>
            <a:fillRect/>
          </a:stretch>
        </p:blipFill>
        <p:spPr>
          <a:xfrm>
            <a:off x="445136" y="529785"/>
            <a:ext cx="2981876" cy="640177"/>
          </a:xfrm>
          <a:prstGeom prst="rect">
            <a:avLst/>
          </a:prstGeom>
        </p:spPr>
      </p:pic>
      <p:pic>
        <p:nvPicPr>
          <p:cNvPr id="1028" name="Picture 4">
            <a:extLst>
              <a:ext uri="{FF2B5EF4-FFF2-40B4-BE49-F238E27FC236}">
                <a16:creationId xmlns:a16="http://schemas.microsoft.com/office/drawing/2014/main" id="{645A8A2D-D75C-14FD-84C6-31E1CC071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139" y="276346"/>
            <a:ext cx="1215596" cy="12099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5425FB87-C517-37BC-5406-B781D91A780B}"/>
              </a:ext>
            </a:extLst>
          </p:cNvPr>
          <p:cNvPicPr>
            <a:picLocks noChangeAspect="1"/>
          </p:cNvPicPr>
          <p:nvPr/>
        </p:nvPicPr>
        <p:blipFill>
          <a:blip r:embed="rId5"/>
          <a:stretch>
            <a:fillRect/>
          </a:stretch>
        </p:blipFill>
        <p:spPr>
          <a:xfrm>
            <a:off x="5465993" y="211479"/>
            <a:ext cx="3509195" cy="1331074"/>
          </a:xfrm>
          <a:prstGeom prst="rect">
            <a:avLst/>
          </a:prstGeom>
        </p:spPr>
      </p:pic>
    </p:spTree>
    <p:extLst>
      <p:ext uri="{BB962C8B-B14F-4D97-AF65-F5344CB8AC3E}">
        <p14:creationId xmlns:p14="http://schemas.microsoft.com/office/powerpoint/2010/main" val="2190814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704038E-1F7C-DA40-A9B6-67C1552A6BB5}"/>
              </a:ext>
            </a:extLst>
          </p:cNvPr>
          <p:cNvSpPr txBox="1">
            <a:spLocks/>
          </p:cNvSpPr>
          <p:nvPr/>
        </p:nvSpPr>
        <p:spPr>
          <a:xfrm>
            <a:off x="446926" y="465976"/>
            <a:ext cx="8229600" cy="320942"/>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213249"/>
                </a:solidFill>
                <a:latin typeface="Helvetica Neue" panose="02000503000000020004" pitchFamily="2" charset="0"/>
                <a:ea typeface="Helvetica Neue" panose="02000503000000020004" pitchFamily="2" charset="0"/>
                <a:cs typeface="Helvetica Neue" panose="02000503000000020004" pitchFamily="2" charset="0"/>
              </a:rPr>
              <a:t>The current picture </a:t>
            </a:r>
          </a:p>
        </p:txBody>
      </p:sp>
      <p:sp>
        <p:nvSpPr>
          <p:cNvPr id="2" name="TextBox 1">
            <a:extLst>
              <a:ext uri="{FF2B5EF4-FFF2-40B4-BE49-F238E27FC236}">
                <a16:creationId xmlns:a16="http://schemas.microsoft.com/office/drawing/2014/main" id="{1337DB3A-8FB9-4E4C-8578-556A1AD95E75}"/>
              </a:ext>
            </a:extLst>
          </p:cNvPr>
          <p:cNvSpPr txBox="1"/>
          <p:nvPr/>
        </p:nvSpPr>
        <p:spPr>
          <a:xfrm>
            <a:off x="1898374" y="1540565"/>
            <a:ext cx="0" cy="0"/>
          </a:xfrm>
          <a:prstGeom prst="rect">
            <a:avLst/>
          </a:prstGeom>
          <a:noFill/>
          <a:ln>
            <a:noFill/>
          </a:ln>
        </p:spPr>
        <p:txBody>
          <a:bodyPr vert="horz" wrap="none" lIns="91440" tIns="45720" rIns="91440" bIns="45720" rtlCol="0" anchor="ctr">
            <a:normAutofit fontScale="25000" lnSpcReduction="20000"/>
          </a:bodyPr>
          <a:lstStyle/>
          <a:p>
            <a:pPr algn="l"/>
            <a:endParaRPr lang="en-US" sz="3200" b="1">
              <a:latin typeface="Arial"/>
              <a:cs typeface="Arial"/>
            </a:endParaRPr>
          </a:p>
        </p:txBody>
      </p:sp>
      <p:pic>
        <p:nvPicPr>
          <p:cNvPr id="4" name="Picture 3" descr="Icon&#10;&#10;Description automatically generated">
            <a:extLst>
              <a:ext uri="{FF2B5EF4-FFF2-40B4-BE49-F238E27FC236}">
                <a16:creationId xmlns:a16="http://schemas.microsoft.com/office/drawing/2014/main" id="{D3C4EF55-8A4B-0A41-81ED-7E39224B43D5}"/>
              </a:ext>
            </a:extLst>
          </p:cNvPr>
          <p:cNvPicPr>
            <a:picLocks noChangeAspect="1"/>
          </p:cNvPicPr>
          <p:nvPr/>
        </p:nvPicPr>
        <p:blipFill>
          <a:blip r:embed="rId3"/>
          <a:stretch>
            <a:fillRect/>
          </a:stretch>
        </p:blipFill>
        <p:spPr>
          <a:xfrm>
            <a:off x="7925014" y="5671334"/>
            <a:ext cx="710415" cy="710415"/>
          </a:xfrm>
          <a:prstGeom prst="rect">
            <a:avLst/>
          </a:prstGeom>
        </p:spPr>
      </p:pic>
      <p:pic>
        <p:nvPicPr>
          <p:cNvPr id="5" name="Picture 4" descr="Icon&#10;&#10;Description automatically generated">
            <a:extLst>
              <a:ext uri="{FF2B5EF4-FFF2-40B4-BE49-F238E27FC236}">
                <a16:creationId xmlns:a16="http://schemas.microsoft.com/office/drawing/2014/main" id="{23604990-31E1-EE4E-B171-03933CDFB605}"/>
              </a:ext>
            </a:extLst>
          </p:cNvPr>
          <p:cNvPicPr>
            <a:picLocks noChangeAspect="1"/>
          </p:cNvPicPr>
          <p:nvPr/>
        </p:nvPicPr>
        <p:blipFill>
          <a:blip r:embed="rId4"/>
          <a:stretch>
            <a:fillRect/>
          </a:stretch>
        </p:blipFill>
        <p:spPr>
          <a:xfrm>
            <a:off x="8076235" y="6102152"/>
            <a:ext cx="559194" cy="559194"/>
          </a:xfrm>
          <a:prstGeom prst="rect">
            <a:avLst/>
          </a:prstGeom>
        </p:spPr>
      </p:pic>
      <p:cxnSp>
        <p:nvCxnSpPr>
          <p:cNvPr id="10" name="Straight Connector 9">
            <a:extLst>
              <a:ext uri="{FF2B5EF4-FFF2-40B4-BE49-F238E27FC236}">
                <a16:creationId xmlns:a16="http://schemas.microsoft.com/office/drawing/2014/main" id="{61B91C41-7BAE-A54A-8EF5-DA4115EB2123}"/>
              </a:ext>
            </a:extLst>
          </p:cNvPr>
          <p:cNvCxnSpPr/>
          <p:nvPr/>
        </p:nvCxnSpPr>
        <p:spPr>
          <a:xfrm>
            <a:off x="503238" y="996593"/>
            <a:ext cx="8152740" cy="0"/>
          </a:xfrm>
          <a:prstGeom prst="line">
            <a:avLst/>
          </a:prstGeom>
          <a:ln w="22225" cap="rnd">
            <a:solidFill>
              <a:srgbClr val="213249"/>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B572A7B-0488-8743-B3F4-6ED68DD48412}"/>
              </a:ext>
            </a:extLst>
          </p:cNvPr>
          <p:cNvSpPr txBox="1">
            <a:spLocks/>
          </p:cNvSpPr>
          <p:nvPr/>
        </p:nvSpPr>
        <p:spPr>
          <a:xfrm>
            <a:off x="421572" y="1379912"/>
            <a:ext cx="8686800"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00FF00"/>
              </a:buClr>
            </a:pPr>
            <a:endParaRPr lang="en-US" sz="2000" dirty="0">
              <a:solidFill>
                <a:srgbClr val="213249"/>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42C66B4C-9B54-59BA-2310-6ACB02A6798A}"/>
              </a:ext>
            </a:extLst>
          </p:cNvPr>
          <p:cNvSpPr txBox="1"/>
          <p:nvPr/>
        </p:nvSpPr>
        <p:spPr>
          <a:xfrm>
            <a:off x="2046514" y="1811383"/>
            <a:ext cx="0" cy="0"/>
          </a:xfrm>
          <a:prstGeom prst="rect">
            <a:avLst/>
          </a:prstGeom>
          <a:noFill/>
          <a:ln>
            <a:noFill/>
          </a:ln>
        </p:spPr>
        <p:txBody>
          <a:bodyPr vert="horz" wrap="none" lIns="91440" tIns="45720" rIns="91440" bIns="45720" rtlCol="0" anchor="ctr">
            <a:normAutofit fontScale="25000" lnSpcReduction="20000"/>
          </a:bodyPr>
          <a:lstStyle/>
          <a:p>
            <a:pPr algn="l"/>
            <a:endParaRPr lang="en-US" sz="3200" b="1" dirty="0">
              <a:latin typeface="Arial"/>
              <a:cs typeface="Arial"/>
            </a:endParaRPr>
          </a:p>
        </p:txBody>
      </p:sp>
      <p:sp>
        <p:nvSpPr>
          <p:cNvPr id="6" name="TextBox 5">
            <a:extLst>
              <a:ext uri="{FF2B5EF4-FFF2-40B4-BE49-F238E27FC236}">
                <a16:creationId xmlns:a16="http://schemas.microsoft.com/office/drawing/2014/main" id="{65B4EF9C-BF96-E8A4-883D-5F435DE8A6ED}"/>
              </a:ext>
            </a:extLst>
          </p:cNvPr>
          <p:cNvSpPr txBox="1"/>
          <p:nvPr/>
        </p:nvSpPr>
        <p:spPr>
          <a:xfrm>
            <a:off x="503238" y="1672045"/>
            <a:ext cx="7358957" cy="4233830"/>
          </a:xfrm>
          <a:prstGeom prst="rect">
            <a:avLst/>
          </a:prstGeom>
          <a:noFill/>
          <a:ln>
            <a:noFill/>
          </a:ln>
        </p:spPr>
        <p:txBody>
          <a:bodyPr vert="horz" wrap="square" lIns="91440" tIns="45720" rIns="91440" bIns="45720" rtlCol="0" anchor="ctr">
            <a:normAutofit fontScale="92500" lnSpcReduction="20000"/>
          </a:bodyPr>
          <a:lstStyle/>
          <a:p>
            <a:r>
              <a:rPr lang="en-GB" sz="3200" dirty="0">
                <a:solidFill>
                  <a:srgbClr val="222222"/>
                </a:solidFill>
                <a:latin typeface="Arial" panose="020B0604020202020204" pitchFamily="34" charset="0"/>
                <a:cs typeface="Arial"/>
              </a:rPr>
              <a:t>1 in 20 people think about suicide </a:t>
            </a:r>
          </a:p>
          <a:p>
            <a:pPr algn="l"/>
            <a:endParaRPr lang="en-GB" sz="3200" b="0" i="0" u="none" strike="noStrike" dirty="0">
              <a:solidFill>
                <a:srgbClr val="222222"/>
              </a:solidFill>
              <a:effectLst/>
              <a:latin typeface="Arial" panose="020B0604020202020204" pitchFamily="34" charset="0"/>
            </a:endParaRPr>
          </a:p>
          <a:p>
            <a:r>
              <a:rPr lang="en-GB" sz="3200" dirty="0">
                <a:solidFill>
                  <a:srgbClr val="222222"/>
                </a:solidFill>
                <a:latin typeface="Arial" panose="020B0604020202020204" pitchFamily="34" charset="0"/>
              </a:rPr>
              <a:t>1 in 5 people have accessed sites which provide information on how to hurt or kill themselves</a:t>
            </a:r>
          </a:p>
          <a:p>
            <a:pPr algn="l"/>
            <a:endParaRPr lang="en-GB" sz="3200" b="0" i="0" u="none" strike="noStrike" dirty="0">
              <a:solidFill>
                <a:srgbClr val="222222"/>
              </a:solidFill>
              <a:effectLst/>
              <a:latin typeface="Arial" panose="020B0604020202020204" pitchFamily="34" charset="0"/>
            </a:endParaRPr>
          </a:p>
          <a:p>
            <a:pPr algn="l"/>
            <a:r>
              <a:rPr lang="en-GB" sz="3200" b="0" i="0" u="none" strike="noStrike" dirty="0">
                <a:solidFill>
                  <a:srgbClr val="222222"/>
                </a:solidFill>
                <a:effectLst/>
                <a:latin typeface="Arial" panose="020B0604020202020204" pitchFamily="34" charset="0"/>
              </a:rPr>
              <a:t>9% of employees have experience suicide thoughts</a:t>
            </a:r>
          </a:p>
          <a:p>
            <a:pPr algn="l"/>
            <a:endParaRPr lang="en-GB" sz="3200" dirty="0">
              <a:solidFill>
                <a:srgbClr val="222222"/>
              </a:solidFill>
              <a:latin typeface="Arial" panose="020B0604020202020204" pitchFamily="34" charset="0"/>
              <a:cs typeface="Arial"/>
            </a:endParaRPr>
          </a:p>
          <a:p>
            <a:pPr algn="l"/>
            <a:r>
              <a:rPr lang="en-GB" sz="3200" b="0" i="0" u="none" strike="noStrike" dirty="0">
                <a:solidFill>
                  <a:srgbClr val="222222"/>
                </a:solidFill>
                <a:effectLst/>
                <a:latin typeface="Arial" panose="020B0604020202020204" pitchFamily="34" charset="0"/>
              </a:rPr>
              <a:t>Males Suicide rates are the highest in 20 years </a:t>
            </a:r>
          </a:p>
          <a:p>
            <a:pPr algn="l"/>
            <a:endParaRPr lang="en-GB" sz="3200" dirty="0">
              <a:solidFill>
                <a:srgbClr val="222222"/>
              </a:solidFill>
              <a:latin typeface="Arial" panose="020B0604020202020204" pitchFamily="34" charset="0"/>
              <a:cs typeface="Arial"/>
            </a:endParaRPr>
          </a:p>
          <a:p>
            <a:pPr algn="l"/>
            <a:endParaRPr lang="en-US" sz="3200" b="1" dirty="0">
              <a:latin typeface="Arial"/>
              <a:cs typeface="Arial"/>
            </a:endParaRPr>
          </a:p>
        </p:txBody>
      </p:sp>
    </p:spTree>
    <p:extLst>
      <p:ext uri="{BB962C8B-B14F-4D97-AF65-F5344CB8AC3E}">
        <p14:creationId xmlns:p14="http://schemas.microsoft.com/office/powerpoint/2010/main" val="98723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nodePh="1">
                                  <p:stCondLst>
                                    <p:cond delay="0"/>
                                  </p:stCondLst>
                                  <p:endCondLst>
                                    <p:cond evt="begin" delay="0">
                                      <p:tn val="5"/>
                                    </p:cond>
                                  </p:endCondLst>
                                  <p:childTnLst>
                                    <p:animEffect transition="out" filter="dissolve">
                                      <p:cBhvr>
                                        <p:cTn id="6" dur="500"/>
                                        <p:tgtEl>
                                          <p:spTgt spid="9">
                                            <p:txEl>
                                              <p:pRg st="0" end="0"/>
                                            </p:txEl>
                                          </p:spTgt>
                                        </p:tgtEl>
                                      </p:cBhvr>
                                    </p:animEffect>
                                    <p:set>
                                      <p:cBhvr>
                                        <p:cTn id="7"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9707D2D0-9525-A346-86F4-5C2CACB3AF77}"/>
              </a:ext>
            </a:extLst>
          </p:cNvPr>
          <p:cNvPicPr>
            <a:picLocks noChangeAspect="1"/>
          </p:cNvPicPr>
          <p:nvPr/>
        </p:nvPicPr>
        <p:blipFill rotWithShape="1">
          <a:blip r:embed="rId3"/>
          <a:srcRect b="14631"/>
          <a:stretch/>
        </p:blipFill>
        <p:spPr>
          <a:xfrm>
            <a:off x="7992095" y="0"/>
            <a:ext cx="1151906" cy="6858000"/>
          </a:xfrm>
          <a:prstGeom prst="rect">
            <a:avLst/>
          </a:prstGeom>
        </p:spPr>
      </p:pic>
      <p:sp>
        <p:nvSpPr>
          <p:cNvPr id="2" name="TextBox 1">
            <a:extLst>
              <a:ext uri="{FF2B5EF4-FFF2-40B4-BE49-F238E27FC236}">
                <a16:creationId xmlns:a16="http://schemas.microsoft.com/office/drawing/2014/main" id="{07157255-FB06-544D-9B84-8E601A898E8F}"/>
              </a:ext>
            </a:extLst>
          </p:cNvPr>
          <p:cNvSpPr txBox="1"/>
          <p:nvPr/>
        </p:nvSpPr>
        <p:spPr>
          <a:xfrm>
            <a:off x="503238" y="330926"/>
            <a:ext cx="7358957" cy="5574949"/>
          </a:xfrm>
          <a:prstGeom prst="rect">
            <a:avLst/>
          </a:prstGeom>
          <a:noFill/>
          <a:ln>
            <a:noFill/>
          </a:ln>
        </p:spPr>
        <p:txBody>
          <a:bodyPr vert="horz" wrap="square" lIns="91440" tIns="45720" rIns="91440" bIns="45720" rtlCol="0" anchor="ctr">
            <a:normAutofit/>
          </a:bodyPr>
          <a:lstStyle/>
          <a:p>
            <a:pPr algn="l"/>
            <a:r>
              <a:rPr lang="en-US" sz="3200" b="1" dirty="0">
                <a:latin typeface="Arial"/>
                <a:cs typeface="Arial"/>
              </a:rPr>
              <a:t>What’s happening in workplaces currently?</a:t>
            </a:r>
          </a:p>
        </p:txBody>
      </p:sp>
    </p:spTree>
    <p:extLst>
      <p:ext uri="{BB962C8B-B14F-4D97-AF65-F5344CB8AC3E}">
        <p14:creationId xmlns:p14="http://schemas.microsoft.com/office/powerpoint/2010/main" val="407694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154575-EB23-9B80-78F8-58E3C97677E7}"/>
              </a:ext>
            </a:extLst>
          </p:cNvPr>
          <p:cNvSpPr txBox="1"/>
          <p:nvPr/>
        </p:nvSpPr>
        <p:spPr>
          <a:xfrm>
            <a:off x="847898" y="1479665"/>
            <a:ext cx="7514706" cy="4322619"/>
          </a:xfrm>
          <a:prstGeom prst="rect">
            <a:avLst/>
          </a:prstGeom>
          <a:noFill/>
          <a:ln>
            <a:noFill/>
          </a:ln>
        </p:spPr>
        <p:txBody>
          <a:bodyPr vert="horz" wrap="square" lIns="91440" tIns="45720" rIns="91440" bIns="45720" rtlCol="0" anchor="ctr">
            <a:noAutofit/>
          </a:bodyPr>
          <a:lstStyle/>
          <a:p>
            <a:pPr marL="342900" indent="-342900">
              <a:buFont typeface="Calibri" panose="020F0502020204030204" pitchFamily="34" charset="0"/>
              <a:buChar char="-"/>
            </a:pPr>
            <a:r>
              <a:rPr lang="en-GB" sz="2400" dirty="0">
                <a:latin typeface="Arial" panose="020B0604020202020204" pitchFamily="34" charset="0"/>
                <a:ea typeface="Times New Roman" panose="02020603050405020304" pitchFamily="18" charset="0"/>
                <a:cs typeface="Arial" panose="020B0604020202020204" pitchFamily="34" charset="0"/>
              </a:rPr>
              <a:t>Mental Health on the boardroom agenda has increased</a:t>
            </a:r>
          </a:p>
          <a:p>
            <a:pPr marL="342900" indent="-342900">
              <a:buFont typeface="Calibri" panose="020F0502020204030204" pitchFamily="34" charset="0"/>
              <a:buChar char="-"/>
            </a:pPr>
            <a:endParaRPr lang="en-GB" sz="2400" dirty="0">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Calibri" panose="020F0502020204030204" pitchFamily="34" charset="0"/>
              <a:buChar char="-"/>
            </a:pPr>
            <a:r>
              <a:rPr lang="en-GB" sz="2400" dirty="0">
                <a:latin typeface="Arial" panose="020B0604020202020204" pitchFamily="34" charset="0"/>
                <a:ea typeface="Times New Roman" panose="02020603050405020304" pitchFamily="18" charset="0"/>
                <a:cs typeface="Arial" panose="020B0604020202020204" pitchFamily="34" charset="0"/>
              </a:rPr>
              <a:t>First steps of suicide prevention is about bolstering what is already happening, not to trivialise creating spaces for colleagues and managers to take time to listen and talk about wellbeing in regular 1-1’s. </a:t>
            </a:r>
            <a:endParaRPr lang="en-GB" sz="24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Calibri" panose="020F0502020204030204" pitchFamily="34" charset="0"/>
              <a:buChar char="-"/>
            </a:pPr>
            <a:endParaRPr lang="en-GB" sz="2400" dirty="0">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Calibri" panose="020F0502020204030204" pitchFamily="34" charset="0"/>
              <a:buChar char="-"/>
            </a:pPr>
            <a:r>
              <a:rPr lang="en-GB" sz="2400" dirty="0">
                <a:latin typeface="Arial" panose="020B0604020202020204" pitchFamily="34" charset="0"/>
                <a:ea typeface="Times New Roman" panose="02020603050405020304" pitchFamily="18" charset="0"/>
                <a:cs typeface="Arial" panose="020B0604020202020204" pitchFamily="34" charset="0"/>
              </a:rPr>
              <a:t>Employers have a duty of care and there is a spotlight on how organisations provide wellbeing support</a:t>
            </a:r>
          </a:p>
          <a:p>
            <a:pPr marL="342900" indent="-342900">
              <a:buFont typeface="Calibri" panose="020F0502020204030204" pitchFamily="34" charset="0"/>
              <a:buChar char="-"/>
            </a:pPr>
            <a:endParaRPr lang="en-GB" sz="24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Calibri" panose="020F0502020204030204" pitchFamily="34" charset="0"/>
              <a:buChar char="-"/>
            </a:pPr>
            <a:r>
              <a:rPr lang="en-GB" sz="2400" dirty="0">
                <a:effectLst/>
                <a:latin typeface="Arial" panose="020B0604020202020204" pitchFamily="34" charset="0"/>
                <a:ea typeface="Times New Roman" panose="02020603050405020304" pitchFamily="18" charset="0"/>
                <a:cs typeface="Arial" panose="020B0604020202020204" pitchFamily="34" charset="0"/>
              </a:rPr>
              <a:t>Conversations are happening – employees are creating a culture of care, people are talking more and people are listening.</a:t>
            </a:r>
          </a:p>
          <a:p>
            <a:pPr lvl="0"/>
            <a:endParaRPr lang="en-GB"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850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704038E-1F7C-DA40-A9B6-67C1552A6BB5}"/>
              </a:ext>
            </a:extLst>
          </p:cNvPr>
          <p:cNvSpPr txBox="1">
            <a:spLocks/>
          </p:cNvSpPr>
          <p:nvPr/>
        </p:nvSpPr>
        <p:spPr>
          <a:xfrm>
            <a:off x="446926" y="465976"/>
            <a:ext cx="8229600" cy="320942"/>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213249"/>
                </a:solidFill>
                <a:latin typeface="Helvetica Neue" panose="02000503000000020004" pitchFamily="2" charset="0"/>
                <a:ea typeface="Helvetica Neue" panose="02000503000000020004" pitchFamily="2" charset="0"/>
                <a:cs typeface="Helvetica Neue" panose="02000503000000020004" pitchFamily="2" charset="0"/>
              </a:rPr>
              <a:t>Building an Understanding on Suicide Prevention </a:t>
            </a:r>
          </a:p>
        </p:txBody>
      </p:sp>
      <p:sp>
        <p:nvSpPr>
          <p:cNvPr id="2" name="TextBox 1">
            <a:extLst>
              <a:ext uri="{FF2B5EF4-FFF2-40B4-BE49-F238E27FC236}">
                <a16:creationId xmlns:a16="http://schemas.microsoft.com/office/drawing/2014/main" id="{1337DB3A-8FB9-4E4C-8578-556A1AD95E75}"/>
              </a:ext>
            </a:extLst>
          </p:cNvPr>
          <p:cNvSpPr txBox="1"/>
          <p:nvPr/>
        </p:nvSpPr>
        <p:spPr>
          <a:xfrm>
            <a:off x="1898374" y="1540565"/>
            <a:ext cx="0" cy="0"/>
          </a:xfrm>
          <a:prstGeom prst="rect">
            <a:avLst/>
          </a:prstGeom>
          <a:noFill/>
          <a:ln>
            <a:noFill/>
          </a:ln>
        </p:spPr>
        <p:txBody>
          <a:bodyPr vert="horz" wrap="none" lIns="91440" tIns="45720" rIns="91440" bIns="45720" rtlCol="0" anchor="ctr">
            <a:normAutofit fontScale="25000" lnSpcReduction="20000"/>
          </a:bodyPr>
          <a:lstStyle/>
          <a:p>
            <a:pPr algn="l"/>
            <a:endParaRPr lang="en-US" sz="3200" b="1">
              <a:latin typeface="Arial"/>
              <a:cs typeface="Arial"/>
            </a:endParaRPr>
          </a:p>
        </p:txBody>
      </p:sp>
      <p:pic>
        <p:nvPicPr>
          <p:cNvPr id="4" name="Picture 3" descr="Icon&#10;&#10;Description automatically generated">
            <a:extLst>
              <a:ext uri="{FF2B5EF4-FFF2-40B4-BE49-F238E27FC236}">
                <a16:creationId xmlns:a16="http://schemas.microsoft.com/office/drawing/2014/main" id="{D3C4EF55-8A4B-0A41-81ED-7E39224B43D5}"/>
              </a:ext>
            </a:extLst>
          </p:cNvPr>
          <p:cNvPicPr>
            <a:picLocks noChangeAspect="1"/>
          </p:cNvPicPr>
          <p:nvPr/>
        </p:nvPicPr>
        <p:blipFill>
          <a:blip r:embed="rId3"/>
          <a:stretch>
            <a:fillRect/>
          </a:stretch>
        </p:blipFill>
        <p:spPr>
          <a:xfrm>
            <a:off x="7925014" y="5671334"/>
            <a:ext cx="710415" cy="710415"/>
          </a:xfrm>
          <a:prstGeom prst="rect">
            <a:avLst/>
          </a:prstGeom>
        </p:spPr>
      </p:pic>
      <p:pic>
        <p:nvPicPr>
          <p:cNvPr id="5" name="Picture 4" descr="Icon&#10;&#10;Description automatically generated">
            <a:extLst>
              <a:ext uri="{FF2B5EF4-FFF2-40B4-BE49-F238E27FC236}">
                <a16:creationId xmlns:a16="http://schemas.microsoft.com/office/drawing/2014/main" id="{23604990-31E1-EE4E-B171-03933CDFB605}"/>
              </a:ext>
            </a:extLst>
          </p:cNvPr>
          <p:cNvPicPr>
            <a:picLocks noChangeAspect="1"/>
          </p:cNvPicPr>
          <p:nvPr/>
        </p:nvPicPr>
        <p:blipFill>
          <a:blip r:embed="rId4"/>
          <a:stretch>
            <a:fillRect/>
          </a:stretch>
        </p:blipFill>
        <p:spPr>
          <a:xfrm>
            <a:off x="8076235" y="6102152"/>
            <a:ext cx="559194" cy="559194"/>
          </a:xfrm>
          <a:prstGeom prst="rect">
            <a:avLst/>
          </a:prstGeom>
        </p:spPr>
      </p:pic>
      <p:cxnSp>
        <p:nvCxnSpPr>
          <p:cNvPr id="10" name="Straight Connector 9">
            <a:extLst>
              <a:ext uri="{FF2B5EF4-FFF2-40B4-BE49-F238E27FC236}">
                <a16:creationId xmlns:a16="http://schemas.microsoft.com/office/drawing/2014/main" id="{61B91C41-7BAE-A54A-8EF5-DA4115EB2123}"/>
              </a:ext>
            </a:extLst>
          </p:cNvPr>
          <p:cNvCxnSpPr/>
          <p:nvPr/>
        </p:nvCxnSpPr>
        <p:spPr>
          <a:xfrm>
            <a:off x="503238" y="1223016"/>
            <a:ext cx="8152740" cy="0"/>
          </a:xfrm>
          <a:prstGeom prst="line">
            <a:avLst/>
          </a:prstGeom>
          <a:ln w="22225" cap="rnd">
            <a:solidFill>
              <a:srgbClr val="213249"/>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B572A7B-0488-8743-B3F4-6ED68DD48412}"/>
              </a:ext>
            </a:extLst>
          </p:cNvPr>
          <p:cNvSpPr txBox="1">
            <a:spLocks/>
          </p:cNvSpPr>
          <p:nvPr/>
        </p:nvSpPr>
        <p:spPr>
          <a:xfrm>
            <a:off x="421572" y="1379912"/>
            <a:ext cx="8686800"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00FF00"/>
              </a:buClr>
            </a:pPr>
            <a:endParaRPr lang="en-US" sz="2000" dirty="0">
              <a:solidFill>
                <a:srgbClr val="213249"/>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42C66B4C-9B54-59BA-2310-6ACB02A6798A}"/>
              </a:ext>
            </a:extLst>
          </p:cNvPr>
          <p:cNvSpPr txBox="1"/>
          <p:nvPr/>
        </p:nvSpPr>
        <p:spPr>
          <a:xfrm>
            <a:off x="2046514" y="1811383"/>
            <a:ext cx="0" cy="0"/>
          </a:xfrm>
          <a:prstGeom prst="rect">
            <a:avLst/>
          </a:prstGeom>
          <a:noFill/>
          <a:ln>
            <a:noFill/>
          </a:ln>
        </p:spPr>
        <p:txBody>
          <a:bodyPr vert="horz" wrap="none" lIns="91440" tIns="45720" rIns="91440" bIns="45720" rtlCol="0" anchor="ctr">
            <a:normAutofit fontScale="25000" lnSpcReduction="20000"/>
          </a:bodyPr>
          <a:lstStyle/>
          <a:p>
            <a:pPr algn="l"/>
            <a:endParaRPr lang="en-US" sz="3200" b="1" dirty="0">
              <a:latin typeface="Arial"/>
              <a:cs typeface="Arial"/>
            </a:endParaRPr>
          </a:p>
        </p:txBody>
      </p:sp>
      <p:graphicFrame>
        <p:nvGraphicFramePr>
          <p:cNvPr id="7" name="Diagram 6">
            <a:extLst>
              <a:ext uri="{FF2B5EF4-FFF2-40B4-BE49-F238E27FC236}">
                <a16:creationId xmlns:a16="http://schemas.microsoft.com/office/drawing/2014/main" id="{0CDD9168-5DD5-3D94-9A57-1D544E608CC7}"/>
              </a:ext>
            </a:extLst>
          </p:cNvPr>
          <p:cNvGraphicFramePr/>
          <p:nvPr>
            <p:extLst>
              <p:ext uri="{D42A27DB-BD31-4B8C-83A1-F6EECF244321}">
                <p14:modId xmlns:p14="http://schemas.microsoft.com/office/powerpoint/2010/main" val="2978843174"/>
              </p:ext>
            </p:extLst>
          </p:nvPr>
        </p:nvGraphicFramePr>
        <p:xfrm>
          <a:off x="1004956" y="1299324"/>
          <a:ext cx="6552235"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221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nodePh="1">
                                  <p:stCondLst>
                                    <p:cond delay="0"/>
                                  </p:stCondLst>
                                  <p:endCondLst>
                                    <p:cond evt="begin" delay="0">
                                      <p:tn val="5"/>
                                    </p:cond>
                                  </p:endCondLst>
                                  <p:childTnLst>
                                    <p:animEffect transition="out" filter="dissolve">
                                      <p:cBhvr>
                                        <p:cTn id="6" dur="500"/>
                                        <p:tgtEl>
                                          <p:spTgt spid="9">
                                            <p:txEl>
                                              <p:pRg st="0" end="0"/>
                                            </p:txEl>
                                          </p:spTgt>
                                        </p:tgtEl>
                                      </p:cBhvr>
                                    </p:animEffect>
                                    <p:set>
                                      <p:cBhvr>
                                        <p:cTn id="7"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9707D2D0-9525-A346-86F4-5C2CACB3AF77}"/>
              </a:ext>
            </a:extLst>
          </p:cNvPr>
          <p:cNvPicPr>
            <a:picLocks noChangeAspect="1"/>
          </p:cNvPicPr>
          <p:nvPr/>
        </p:nvPicPr>
        <p:blipFill rotWithShape="1">
          <a:blip r:embed="rId3"/>
          <a:srcRect b="14631"/>
          <a:stretch/>
        </p:blipFill>
        <p:spPr>
          <a:xfrm>
            <a:off x="7992095" y="0"/>
            <a:ext cx="1151906" cy="6858000"/>
          </a:xfrm>
          <a:prstGeom prst="rect">
            <a:avLst/>
          </a:prstGeom>
        </p:spPr>
      </p:pic>
      <p:sp>
        <p:nvSpPr>
          <p:cNvPr id="2" name="TextBox 1">
            <a:extLst>
              <a:ext uri="{FF2B5EF4-FFF2-40B4-BE49-F238E27FC236}">
                <a16:creationId xmlns:a16="http://schemas.microsoft.com/office/drawing/2014/main" id="{07157255-FB06-544D-9B84-8E601A898E8F}"/>
              </a:ext>
            </a:extLst>
          </p:cNvPr>
          <p:cNvSpPr txBox="1"/>
          <p:nvPr/>
        </p:nvSpPr>
        <p:spPr>
          <a:xfrm>
            <a:off x="503238" y="330926"/>
            <a:ext cx="7358957" cy="5574949"/>
          </a:xfrm>
          <a:prstGeom prst="rect">
            <a:avLst/>
          </a:prstGeom>
          <a:noFill/>
          <a:ln>
            <a:noFill/>
          </a:ln>
        </p:spPr>
        <p:txBody>
          <a:bodyPr vert="horz" wrap="square" lIns="91440" tIns="45720" rIns="91440" bIns="45720" rtlCol="0" anchor="ctr">
            <a:normAutofit/>
          </a:bodyPr>
          <a:lstStyle/>
          <a:p>
            <a:pPr algn="l"/>
            <a:endParaRPr lang="en-US" sz="3200" b="1" dirty="0">
              <a:latin typeface="Arial"/>
              <a:cs typeface="Arial"/>
            </a:endParaRPr>
          </a:p>
        </p:txBody>
      </p:sp>
      <p:graphicFrame>
        <p:nvGraphicFramePr>
          <p:cNvPr id="3" name="Diagram 2">
            <a:extLst>
              <a:ext uri="{FF2B5EF4-FFF2-40B4-BE49-F238E27FC236}">
                <a16:creationId xmlns:a16="http://schemas.microsoft.com/office/drawing/2014/main" id="{FC92F388-3820-1C1F-9BC0-B6DA0D271AF9}"/>
              </a:ext>
            </a:extLst>
          </p:cNvPr>
          <p:cNvGraphicFramePr/>
          <p:nvPr>
            <p:extLst>
              <p:ext uri="{D42A27DB-BD31-4B8C-83A1-F6EECF244321}">
                <p14:modId xmlns:p14="http://schemas.microsoft.com/office/powerpoint/2010/main" val="4159527062"/>
              </p:ext>
            </p:extLst>
          </p:nvPr>
        </p:nvGraphicFramePr>
        <p:xfrm>
          <a:off x="243438" y="676135"/>
          <a:ext cx="7618757" cy="4884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4938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704038E-1F7C-DA40-A9B6-67C1552A6BB5}"/>
              </a:ext>
            </a:extLst>
          </p:cNvPr>
          <p:cNvSpPr txBox="1">
            <a:spLocks/>
          </p:cNvSpPr>
          <p:nvPr/>
        </p:nvSpPr>
        <p:spPr>
          <a:xfrm>
            <a:off x="446926" y="465976"/>
            <a:ext cx="8229600" cy="320942"/>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rgbClr val="213249"/>
                </a:solidFill>
                <a:latin typeface="Helvetica Neue" panose="02000503000000020004" pitchFamily="2" charset="0"/>
                <a:ea typeface="Helvetica Neue" panose="02000503000000020004" pitchFamily="2" charset="0"/>
                <a:cs typeface="Helvetica Neue" panose="02000503000000020004" pitchFamily="2" charset="0"/>
              </a:rPr>
              <a:t>How might this look?</a:t>
            </a:r>
          </a:p>
        </p:txBody>
      </p:sp>
      <p:sp>
        <p:nvSpPr>
          <p:cNvPr id="2" name="TextBox 1">
            <a:extLst>
              <a:ext uri="{FF2B5EF4-FFF2-40B4-BE49-F238E27FC236}">
                <a16:creationId xmlns:a16="http://schemas.microsoft.com/office/drawing/2014/main" id="{1337DB3A-8FB9-4E4C-8578-556A1AD95E75}"/>
              </a:ext>
            </a:extLst>
          </p:cNvPr>
          <p:cNvSpPr txBox="1"/>
          <p:nvPr/>
        </p:nvSpPr>
        <p:spPr>
          <a:xfrm>
            <a:off x="1898374" y="1540565"/>
            <a:ext cx="0" cy="0"/>
          </a:xfrm>
          <a:prstGeom prst="rect">
            <a:avLst/>
          </a:prstGeom>
          <a:noFill/>
          <a:ln>
            <a:noFill/>
          </a:ln>
        </p:spPr>
        <p:txBody>
          <a:bodyPr vert="horz" wrap="none" lIns="91440" tIns="45720" rIns="91440" bIns="45720" rtlCol="0" anchor="ctr">
            <a:normAutofit fontScale="25000" lnSpcReduction="20000"/>
          </a:bodyPr>
          <a:lstStyle/>
          <a:p>
            <a:pPr algn="l"/>
            <a:endParaRPr lang="en-US" sz="3200" b="1">
              <a:latin typeface="Arial"/>
              <a:cs typeface="Arial"/>
            </a:endParaRPr>
          </a:p>
        </p:txBody>
      </p:sp>
      <p:pic>
        <p:nvPicPr>
          <p:cNvPr id="4" name="Picture 3" descr="Icon&#10;&#10;Description automatically generated">
            <a:extLst>
              <a:ext uri="{FF2B5EF4-FFF2-40B4-BE49-F238E27FC236}">
                <a16:creationId xmlns:a16="http://schemas.microsoft.com/office/drawing/2014/main" id="{D3C4EF55-8A4B-0A41-81ED-7E39224B43D5}"/>
              </a:ext>
            </a:extLst>
          </p:cNvPr>
          <p:cNvPicPr>
            <a:picLocks noChangeAspect="1"/>
          </p:cNvPicPr>
          <p:nvPr/>
        </p:nvPicPr>
        <p:blipFill>
          <a:blip r:embed="rId3"/>
          <a:stretch>
            <a:fillRect/>
          </a:stretch>
        </p:blipFill>
        <p:spPr>
          <a:xfrm>
            <a:off x="7925014" y="5671334"/>
            <a:ext cx="710415" cy="710415"/>
          </a:xfrm>
          <a:prstGeom prst="rect">
            <a:avLst/>
          </a:prstGeom>
        </p:spPr>
      </p:pic>
      <p:pic>
        <p:nvPicPr>
          <p:cNvPr id="5" name="Picture 4" descr="Icon&#10;&#10;Description automatically generated">
            <a:extLst>
              <a:ext uri="{FF2B5EF4-FFF2-40B4-BE49-F238E27FC236}">
                <a16:creationId xmlns:a16="http://schemas.microsoft.com/office/drawing/2014/main" id="{23604990-31E1-EE4E-B171-03933CDFB605}"/>
              </a:ext>
            </a:extLst>
          </p:cNvPr>
          <p:cNvPicPr>
            <a:picLocks noChangeAspect="1"/>
          </p:cNvPicPr>
          <p:nvPr/>
        </p:nvPicPr>
        <p:blipFill>
          <a:blip r:embed="rId4"/>
          <a:stretch>
            <a:fillRect/>
          </a:stretch>
        </p:blipFill>
        <p:spPr>
          <a:xfrm>
            <a:off x="8076235" y="6102152"/>
            <a:ext cx="559194" cy="559194"/>
          </a:xfrm>
          <a:prstGeom prst="rect">
            <a:avLst/>
          </a:prstGeom>
        </p:spPr>
      </p:pic>
      <p:cxnSp>
        <p:nvCxnSpPr>
          <p:cNvPr id="10" name="Straight Connector 9">
            <a:extLst>
              <a:ext uri="{FF2B5EF4-FFF2-40B4-BE49-F238E27FC236}">
                <a16:creationId xmlns:a16="http://schemas.microsoft.com/office/drawing/2014/main" id="{61B91C41-7BAE-A54A-8EF5-DA4115EB2123}"/>
              </a:ext>
            </a:extLst>
          </p:cNvPr>
          <p:cNvCxnSpPr/>
          <p:nvPr/>
        </p:nvCxnSpPr>
        <p:spPr>
          <a:xfrm>
            <a:off x="503238" y="996593"/>
            <a:ext cx="8152740" cy="0"/>
          </a:xfrm>
          <a:prstGeom prst="line">
            <a:avLst/>
          </a:prstGeom>
          <a:ln w="22225" cap="rnd">
            <a:solidFill>
              <a:srgbClr val="213249"/>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AB572A7B-0488-8743-B3F4-6ED68DD48412}"/>
              </a:ext>
            </a:extLst>
          </p:cNvPr>
          <p:cNvSpPr txBox="1">
            <a:spLocks/>
          </p:cNvSpPr>
          <p:nvPr/>
        </p:nvSpPr>
        <p:spPr>
          <a:xfrm>
            <a:off x="421572" y="1379912"/>
            <a:ext cx="8686800" cy="452596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Clr>
                <a:srgbClr val="00FF00"/>
              </a:buClr>
            </a:pPr>
            <a:endParaRPr lang="en-US" sz="2000" dirty="0">
              <a:solidFill>
                <a:srgbClr val="213249"/>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42C66B4C-9B54-59BA-2310-6ACB02A6798A}"/>
              </a:ext>
            </a:extLst>
          </p:cNvPr>
          <p:cNvSpPr txBox="1"/>
          <p:nvPr/>
        </p:nvSpPr>
        <p:spPr>
          <a:xfrm>
            <a:off x="2046514" y="1811383"/>
            <a:ext cx="0" cy="0"/>
          </a:xfrm>
          <a:prstGeom prst="rect">
            <a:avLst/>
          </a:prstGeom>
          <a:noFill/>
          <a:ln>
            <a:noFill/>
          </a:ln>
        </p:spPr>
        <p:txBody>
          <a:bodyPr vert="horz" wrap="none" lIns="91440" tIns="45720" rIns="91440" bIns="45720" rtlCol="0" anchor="ctr">
            <a:normAutofit fontScale="25000" lnSpcReduction="20000"/>
          </a:bodyPr>
          <a:lstStyle/>
          <a:p>
            <a:pPr algn="l"/>
            <a:endParaRPr lang="en-US" sz="3200" b="1" dirty="0">
              <a:latin typeface="Arial"/>
              <a:cs typeface="Arial"/>
            </a:endParaRPr>
          </a:p>
        </p:txBody>
      </p:sp>
      <p:graphicFrame>
        <p:nvGraphicFramePr>
          <p:cNvPr id="7" name="Diagram 6">
            <a:extLst>
              <a:ext uri="{FF2B5EF4-FFF2-40B4-BE49-F238E27FC236}">
                <a16:creationId xmlns:a16="http://schemas.microsoft.com/office/drawing/2014/main" id="{59C46E80-2623-969E-A009-95C3D80186EA}"/>
              </a:ext>
            </a:extLst>
          </p:cNvPr>
          <p:cNvGraphicFramePr/>
          <p:nvPr>
            <p:extLst>
              <p:ext uri="{D42A27DB-BD31-4B8C-83A1-F6EECF244321}">
                <p14:modId xmlns:p14="http://schemas.microsoft.com/office/powerpoint/2010/main" val="1807963971"/>
              </p:ext>
            </p:extLst>
          </p:nvPr>
        </p:nvGraphicFramePr>
        <p:xfrm>
          <a:off x="503238" y="1397000"/>
          <a:ext cx="8173288"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1228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nodePh="1">
                                  <p:stCondLst>
                                    <p:cond delay="0"/>
                                  </p:stCondLst>
                                  <p:endCondLst>
                                    <p:cond evt="begin" delay="0">
                                      <p:tn val="5"/>
                                    </p:cond>
                                  </p:endCondLst>
                                  <p:childTnLst>
                                    <p:animEffect transition="out" filter="dissolve">
                                      <p:cBhvr>
                                        <p:cTn id="6" dur="500"/>
                                        <p:tgtEl>
                                          <p:spTgt spid="9">
                                            <p:txEl>
                                              <p:pRg st="0" end="0"/>
                                            </p:txEl>
                                          </p:spTgt>
                                        </p:tgtEl>
                                      </p:cBhvr>
                                    </p:animEffect>
                                    <p:set>
                                      <p:cBhvr>
                                        <p:cTn id="7"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77B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B78F3E-D075-534F-BC22-04868827E865}"/>
              </a:ext>
            </a:extLst>
          </p:cNvPr>
          <p:cNvSpPr/>
          <p:nvPr/>
        </p:nvSpPr>
        <p:spPr>
          <a:xfrm>
            <a:off x="0" y="0"/>
            <a:ext cx="9144000" cy="1762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4"/>
          <p:cNvSpPr>
            <a:spLocks noGrp="1"/>
          </p:cNvSpPr>
          <p:nvPr>
            <p:ph type="subTitle" idx="1"/>
          </p:nvPr>
        </p:nvSpPr>
        <p:spPr>
          <a:xfrm>
            <a:off x="408235" y="1937607"/>
            <a:ext cx="6727560" cy="1470200"/>
          </a:xfrm>
        </p:spPr>
        <p:txBody>
          <a:bodyPr>
            <a:noAutofit/>
          </a:bodyPr>
          <a:lstStyle/>
          <a:p>
            <a:pPr algn="l">
              <a:spcBef>
                <a:spcPts val="0"/>
              </a:spcBef>
              <a:spcAft>
                <a:spcPts val="1800"/>
              </a:spcAft>
            </a:pPr>
            <a:r>
              <a:rPr lang="en-AU"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Thank you for all your time and attention today.</a:t>
            </a:r>
          </a:p>
          <a:p>
            <a:pPr algn="l">
              <a:spcBef>
                <a:spcPts val="0"/>
              </a:spcBef>
              <a:spcAft>
                <a:spcPts val="1800"/>
              </a:spcAft>
            </a:pPr>
            <a:endParaRPr lang="en-AU" sz="28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cxnSp>
        <p:nvCxnSpPr>
          <p:cNvPr id="11" name="Straight Connector 10">
            <a:extLst>
              <a:ext uri="{FF2B5EF4-FFF2-40B4-BE49-F238E27FC236}">
                <a16:creationId xmlns:a16="http://schemas.microsoft.com/office/drawing/2014/main" id="{A9549A0B-CBC8-0E4B-864B-73586FF871CC}"/>
              </a:ext>
            </a:extLst>
          </p:cNvPr>
          <p:cNvCxnSpPr/>
          <p:nvPr/>
        </p:nvCxnSpPr>
        <p:spPr>
          <a:xfrm>
            <a:off x="503238" y="5095314"/>
            <a:ext cx="8152740" cy="0"/>
          </a:xfrm>
          <a:prstGeom prst="line">
            <a:avLst/>
          </a:prstGeom>
          <a:ln w="22225"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36AE80E4-43D3-2742-8C4C-2C2315A7DCB0}"/>
              </a:ext>
            </a:extLst>
          </p:cNvPr>
          <p:cNvSpPr/>
          <p:nvPr/>
        </p:nvSpPr>
        <p:spPr>
          <a:xfrm>
            <a:off x="408235" y="3081762"/>
            <a:ext cx="4572000" cy="584775"/>
          </a:xfrm>
          <a:prstGeom prst="rect">
            <a:avLst/>
          </a:prstGeom>
        </p:spPr>
        <p:txBody>
          <a:bodyPr>
            <a:spAutoFit/>
          </a:bodyPr>
          <a:lstStyle/>
          <a:p>
            <a:pPr>
              <a:spcAft>
                <a:spcPts val="1800"/>
              </a:spcAft>
            </a:pPr>
            <a:r>
              <a:rPr lang="en-AU" sz="3200" b="1" dirty="0">
                <a:solidFill>
                  <a:schemeClr val="bg1"/>
                </a:solidFill>
                <a:latin typeface="Helvetica Neue Light" panose="02000403000000020004" pitchFamily="2" charset="0"/>
                <a:ea typeface="Helvetica Neue Light" panose="02000403000000020004" pitchFamily="2" charset="0"/>
                <a:cs typeface="Helvetica Neue Medium" panose="02000503000000020004" pitchFamily="2" charset="0"/>
              </a:rPr>
              <a:t>Questions &amp; Answers</a:t>
            </a:r>
          </a:p>
        </p:txBody>
      </p:sp>
      <p:sp>
        <p:nvSpPr>
          <p:cNvPr id="10" name="Rectangle 9">
            <a:extLst>
              <a:ext uri="{FF2B5EF4-FFF2-40B4-BE49-F238E27FC236}">
                <a16:creationId xmlns:a16="http://schemas.microsoft.com/office/drawing/2014/main" id="{9C2EBC00-1CC2-B748-A463-875AB7DB47E3}"/>
              </a:ext>
            </a:extLst>
          </p:cNvPr>
          <p:cNvSpPr/>
          <p:nvPr/>
        </p:nvSpPr>
        <p:spPr>
          <a:xfrm>
            <a:off x="5479980" y="6524330"/>
            <a:ext cx="3302775" cy="237299"/>
          </a:xfrm>
          <a:prstGeom prst="rect">
            <a:avLst/>
          </a:prstGeom>
        </p:spPr>
        <p:txBody>
          <a:bodyPr wrap="square">
            <a:spAutoFit/>
          </a:bodyPr>
          <a:lstStyle/>
          <a:p>
            <a:pPr>
              <a:spcAft>
                <a:spcPts val="1800"/>
              </a:spcAft>
            </a:pPr>
            <a:r>
              <a:rPr lang="en-AU" sz="900">
                <a:solidFill>
                  <a:schemeClr val="bg1"/>
                </a:solidFill>
                <a:latin typeface="Helvetica Neue Light" panose="02000403000000020004" pitchFamily="2" charset="0"/>
                <a:ea typeface="Helvetica Neue Light" panose="02000403000000020004" pitchFamily="2" charset="0"/>
                <a:cs typeface="Arial"/>
              </a:rPr>
              <a:t>© 2011-21 Suicide First Aid Qualifications. All Rights Reserved.</a:t>
            </a:r>
            <a:endParaRPr lang="en-AU" sz="90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3" name="Picture 2">
            <a:extLst>
              <a:ext uri="{FF2B5EF4-FFF2-40B4-BE49-F238E27FC236}">
                <a16:creationId xmlns:a16="http://schemas.microsoft.com/office/drawing/2014/main" id="{7737D12B-93E6-0AE2-471A-751F309F45D8}"/>
              </a:ext>
            </a:extLst>
          </p:cNvPr>
          <p:cNvPicPr>
            <a:picLocks noChangeAspect="1"/>
          </p:cNvPicPr>
          <p:nvPr/>
        </p:nvPicPr>
        <p:blipFill>
          <a:blip r:embed="rId3"/>
          <a:stretch>
            <a:fillRect/>
          </a:stretch>
        </p:blipFill>
        <p:spPr>
          <a:xfrm>
            <a:off x="445136" y="450453"/>
            <a:ext cx="3386635" cy="727074"/>
          </a:xfrm>
          <a:prstGeom prst="rect">
            <a:avLst/>
          </a:prstGeom>
        </p:spPr>
      </p:pic>
      <p:pic>
        <p:nvPicPr>
          <p:cNvPr id="4" name="Picture 4">
            <a:extLst>
              <a:ext uri="{FF2B5EF4-FFF2-40B4-BE49-F238E27FC236}">
                <a16:creationId xmlns:a16="http://schemas.microsoft.com/office/drawing/2014/main" id="{0CE385BD-BFD3-DBF1-A326-CCA2A914E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9485" y="276346"/>
            <a:ext cx="1215596" cy="12099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0135AEB4-F269-A3CC-E3D2-BF099FE432FE}"/>
              </a:ext>
            </a:extLst>
          </p:cNvPr>
          <p:cNvPicPr>
            <a:picLocks noChangeAspect="1"/>
          </p:cNvPicPr>
          <p:nvPr/>
        </p:nvPicPr>
        <p:blipFill>
          <a:blip r:embed="rId5"/>
          <a:stretch>
            <a:fillRect/>
          </a:stretch>
        </p:blipFill>
        <p:spPr>
          <a:xfrm>
            <a:off x="5634805" y="148453"/>
            <a:ext cx="3509195" cy="1331074"/>
          </a:xfrm>
          <a:prstGeom prst="rect">
            <a:avLst/>
          </a:prstGeom>
        </p:spPr>
      </p:pic>
    </p:spTree>
    <p:extLst>
      <p:ext uri="{BB962C8B-B14F-4D97-AF65-F5344CB8AC3E}">
        <p14:creationId xmlns:p14="http://schemas.microsoft.com/office/powerpoint/2010/main" val="346641073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vert="horz" lIns="91440" tIns="45720" rIns="91440" bIns="45720" rtlCol="0" anchor="ctr">
        <a:normAutofit fontScale="55000" lnSpcReduction="20000"/>
      </a:bodyPr>
      <a:lstStyle>
        <a:defPPr algn="l">
          <a:defRPr sz="3200" b="1" dirty="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90d60b8-9ccb-4254-8409-1ad533f57a29">
      <UserInfo>
        <DisplayName/>
        <AccountId xsi:nil="true"/>
        <AccountType/>
      </UserInfo>
    </SharedWithUsers>
    <MediaLengthInSeconds xmlns="8b7acd63-a9f4-452b-9d81-3828de720de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46EA0AFDF6BC499D8C850C2B41FE23" ma:contentTypeVersion="13" ma:contentTypeDescription="Create a new document." ma:contentTypeScope="" ma:versionID="328a20c15ad88345d2f937c46da42b2e">
  <xsd:schema xmlns:xsd="http://www.w3.org/2001/XMLSchema" xmlns:xs="http://www.w3.org/2001/XMLSchema" xmlns:p="http://schemas.microsoft.com/office/2006/metadata/properties" xmlns:ns2="8b7acd63-a9f4-452b-9d81-3828de720deb" xmlns:ns3="f90d60b8-9ccb-4254-8409-1ad533f57a29" targetNamespace="http://schemas.microsoft.com/office/2006/metadata/properties" ma:root="true" ma:fieldsID="c25e22e224ec0b335633db7c50f47eba" ns2:_="" ns3:_="">
    <xsd:import namespace="8b7acd63-a9f4-452b-9d81-3828de720deb"/>
    <xsd:import namespace="f90d60b8-9ccb-4254-8409-1ad533f57a2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7acd63-a9f4-452b-9d81-3828de720de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0d60b8-9ccb-4254-8409-1ad533f57a29"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67C323-49CD-43E5-9860-6934BE917778}">
  <ds:schemaRefs>
    <ds:schemaRef ds:uri="8b7acd63-a9f4-452b-9d81-3828de720deb"/>
    <ds:schemaRef ds:uri="f90d60b8-9ccb-4254-8409-1ad533f57a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64B1E6D-8834-4540-8E03-3163F697B929}">
  <ds:schemaRefs>
    <ds:schemaRef ds:uri="http://schemas.microsoft.com/sharepoint/v3/contenttype/forms"/>
  </ds:schemaRefs>
</ds:datastoreItem>
</file>

<file path=customXml/itemProps3.xml><?xml version="1.0" encoding="utf-8"?>
<ds:datastoreItem xmlns:ds="http://schemas.openxmlformats.org/officeDocument/2006/customXml" ds:itemID="{A8D4CDAD-53EE-42F0-9CEE-0B67ECF31C55}">
  <ds:schemaRefs>
    <ds:schemaRef ds:uri="8b7acd63-a9f4-452b-9d81-3828de720deb"/>
    <ds:schemaRef ds:uri="f90d60b8-9ccb-4254-8409-1ad533f57a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4688</TotalTime>
  <Words>1095</Words>
  <Application>Microsoft Office PowerPoint</Application>
  <PresentationFormat>On-screen Show (4:3)</PresentationFormat>
  <Paragraphs>83</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Helvetica Neue</vt:lpstr>
      <vt:lpstr>Helvetica Neue Light</vt:lpstr>
      <vt:lpstr>Helvetica Neue Medium</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Gaynor Hicks</dc:creator>
  <cp:lastModifiedBy>Elli Hunt</cp:lastModifiedBy>
  <cp:revision>18</cp:revision>
  <cp:lastPrinted>2018-09-02T15:31:51Z</cp:lastPrinted>
  <dcterms:created xsi:type="dcterms:W3CDTF">2018-02-16T01:26:38Z</dcterms:created>
  <dcterms:modified xsi:type="dcterms:W3CDTF">2023-05-02T13:14:17Z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0x0101009346EA0AFDF6BC499D8C850C2B41FE23</vt:lpwstr>
  </property>
  <property fmtid="{D5CDD505-2E9C-101B-9397-08002B2CF9AE}" pid="3" name="Order">
    <vt:r8>1812000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