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74F"/>
    <a:srgbClr val="038183"/>
    <a:srgbClr val="76C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E913F-920D-4102-AEE2-063FB48D3085}" v="18" dt="2019-10-11T11:29:1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 Rosen" userId="cc59cb42-4f57-4d3d-8573-a16bb3d7a3ba" providerId="ADAL" clId="{D34E913F-920D-4102-AEE2-063FB48D3085}"/>
    <pc:docChg chg="undo custSel modSld">
      <pc:chgData name="Dani Rosen" userId="cc59cb42-4f57-4d3d-8573-a16bb3d7a3ba" providerId="ADAL" clId="{D34E913F-920D-4102-AEE2-063FB48D3085}" dt="2019-10-11T11:30:12.946" v="94" actId="1076"/>
      <pc:docMkLst>
        <pc:docMk/>
      </pc:docMkLst>
      <pc:sldChg chg="addSp delSp modSp">
        <pc:chgData name="Dani Rosen" userId="cc59cb42-4f57-4d3d-8573-a16bb3d7a3ba" providerId="ADAL" clId="{D34E913F-920D-4102-AEE2-063FB48D3085}" dt="2019-10-11T11:30:12.946" v="94" actId="1076"/>
        <pc:sldMkLst>
          <pc:docMk/>
          <pc:sldMk cId="0" sldId="262"/>
        </pc:sldMkLst>
        <pc:spChg chg="mod">
          <ac:chgData name="Dani Rosen" userId="cc59cb42-4f57-4d3d-8573-a16bb3d7a3ba" providerId="ADAL" clId="{D34E913F-920D-4102-AEE2-063FB48D3085}" dt="2019-10-11T11:18:37.123" v="16" actId="20577"/>
          <ac:spMkLst>
            <pc:docMk/>
            <pc:sldMk cId="0" sldId="262"/>
            <ac:spMk id="5" creationId="{97893BE5-F7FC-44B9-B3AA-6B6F7B276AED}"/>
          </ac:spMkLst>
        </pc:spChg>
        <pc:spChg chg="add mod ord topLvl">
          <ac:chgData name="Dani Rosen" userId="cc59cb42-4f57-4d3d-8573-a16bb3d7a3ba" providerId="ADAL" clId="{D34E913F-920D-4102-AEE2-063FB48D3085}" dt="2019-10-11T11:29:17.673" v="88" actId="164"/>
          <ac:spMkLst>
            <pc:docMk/>
            <pc:sldMk cId="0" sldId="262"/>
            <ac:spMk id="9" creationId="{3253B280-9911-426B-B47D-7029E21DF3FE}"/>
          </ac:spMkLst>
        </pc:spChg>
        <pc:spChg chg="add mod ord">
          <ac:chgData name="Dani Rosen" userId="cc59cb42-4f57-4d3d-8573-a16bb3d7a3ba" providerId="ADAL" clId="{D34E913F-920D-4102-AEE2-063FB48D3085}" dt="2019-10-11T11:26:13.998" v="55" actId="164"/>
          <ac:spMkLst>
            <pc:docMk/>
            <pc:sldMk cId="0" sldId="262"/>
            <ac:spMk id="10" creationId="{12E3C4F0-06A4-4CB5-B915-780293D27257}"/>
          </ac:spMkLst>
        </pc:spChg>
        <pc:spChg chg="add mod">
          <ac:chgData name="Dani Rosen" userId="cc59cb42-4f57-4d3d-8573-a16bb3d7a3ba" providerId="ADAL" clId="{D34E913F-920D-4102-AEE2-063FB48D3085}" dt="2019-10-11T11:26:13.998" v="55" actId="164"/>
          <ac:spMkLst>
            <pc:docMk/>
            <pc:sldMk cId="0" sldId="262"/>
            <ac:spMk id="11" creationId="{9DDF2F30-A398-487E-AC80-7D6C55BF0DF6}"/>
          </ac:spMkLst>
        </pc:spChg>
        <pc:spChg chg="add mod topLvl">
          <ac:chgData name="Dani Rosen" userId="cc59cb42-4f57-4d3d-8573-a16bb3d7a3ba" providerId="ADAL" clId="{D34E913F-920D-4102-AEE2-063FB48D3085}" dt="2019-10-11T11:29:06.360" v="86" actId="14100"/>
          <ac:spMkLst>
            <pc:docMk/>
            <pc:sldMk cId="0" sldId="262"/>
            <ac:spMk id="14" creationId="{3F5E0B5C-21B2-44CB-B04D-6B3809835090}"/>
          </ac:spMkLst>
        </pc:spChg>
        <pc:grpChg chg="add del mod">
          <ac:chgData name="Dani Rosen" userId="cc59cb42-4f57-4d3d-8573-a16bb3d7a3ba" providerId="ADAL" clId="{D34E913F-920D-4102-AEE2-063FB48D3085}" dt="2019-10-11T11:26:42.189" v="59" actId="478"/>
          <ac:grpSpMkLst>
            <pc:docMk/>
            <pc:sldMk cId="0" sldId="262"/>
            <ac:grpSpMk id="12" creationId="{65FA352B-5A61-4EC2-96C4-53CE94A61157}"/>
          </ac:grpSpMkLst>
        </pc:grpChg>
        <pc:grpChg chg="add del mod">
          <ac:chgData name="Dani Rosen" userId="cc59cb42-4f57-4d3d-8573-a16bb3d7a3ba" providerId="ADAL" clId="{D34E913F-920D-4102-AEE2-063FB48D3085}" dt="2019-10-11T11:27:43.087" v="67" actId="165"/>
          <ac:grpSpMkLst>
            <pc:docMk/>
            <pc:sldMk cId="0" sldId="262"/>
            <ac:grpSpMk id="13" creationId="{87043C14-B494-47C6-B7F7-148E5F998F46}"/>
          </ac:grpSpMkLst>
        </pc:grpChg>
        <pc:grpChg chg="add del mod">
          <ac:chgData name="Dani Rosen" userId="cc59cb42-4f57-4d3d-8573-a16bb3d7a3ba" providerId="ADAL" clId="{D34E913F-920D-4102-AEE2-063FB48D3085}" dt="2019-10-11T11:28:19.481" v="71" actId="165"/>
          <ac:grpSpMkLst>
            <pc:docMk/>
            <pc:sldMk cId="0" sldId="262"/>
            <ac:grpSpMk id="15" creationId="{FFC0E740-1FF6-4CCF-98A4-ED03424CF72E}"/>
          </ac:grpSpMkLst>
        </pc:grpChg>
        <pc:grpChg chg="add mod">
          <ac:chgData name="Dani Rosen" userId="cc59cb42-4f57-4d3d-8573-a16bb3d7a3ba" providerId="ADAL" clId="{D34E913F-920D-4102-AEE2-063FB48D3085}" dt="2019-10-11T11:30:12.946" v="94" actId="1076"/>
          <ac:grpSpMkLst>
            <pc:docMk/>
            <pc:sldMk cId="0" sldId="262"/>
            <ac:grpSpMk id="16" creationId="{7712F3D5-3979-4567-881C-5D7358339A8E}"/>
          </ac:grpSpMkLst>
        </pc:grpChg>
        <pc:picChg chg="mod">
          <ac:chgData name="Dani Rosen" userId="cc59cb42-4f57-4d3d-8573-a16bb3d7a3ba" providerId="ADAL" clId="{D34E913F-920D-4102-AEE2-063FB48D3085}" dt="2019-10-11T11:27:46.186" v="69" actId="1076"/>
          <ac:picMkLst>
            <pc:docMk/>
            <pc:sldMk cId="0" sldId="262"/>
            <ac:picMk id="2" creationId="{696598D9-19FD-4511-8F7E-E483CE6FA57D}"/>
          </ac:picMkLst>
        </pc:picChg>
        <pc:picChg chg="add del mod">
          <ac:chgData name="Dani Rosen" userId="cc59cb42-4f57-4d3d-8573-a16bb3d7a3ba" providerId="ADAL" clId="{D34E913F-920D-4102-AEE2-063FB48D3085}" dt="2019-10-11T11:22:21.850" v="21" actId="478"/>
          <ac:picMkLst>
            <pc:docMk/>
            <pc:sldMk cId="0" sldId="262"/>
            <ac:picMk id="7" creationId="{4C5E311D-9B05-4124-B653-C43C4227A4AB}"/>
          </ac:picMkLst>
        </pc:picChg>
        <pc:picChg chg="add mod topLvl modCrop">
          <ac:chgData name="Dani Rosen" userId="cc59cb42-4f57-4d3d-8573-a16bb3d7a3ba" providerId="ADAL" clId="{D34E913F-920D-4102-AEE2-063FB48D3085}" dt="2019-10-11T11:29:17.673" v="88" actId="164"/>
          <ac:picMkLst>
            <pc:docMk/>
            <pc:sldMk cId="0" sldId="262"/>
            <ac:picMk id="8" creationId="{D1D29439-2914-4072-8F0E-B45F8501D7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999A-4C39-4D5E-8962-4BEADD242EF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8108B-813E-4D2A-AEAD-1D1035E4D4B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2D92C-8976-4250-B6EE-B7922A07C6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9AF794-AA62-455F-B7F6-4A026D55E4BB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95B2-4FF3-4116-9C37-4BD914E6B7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35A41-32CD-4ADB-BDB7-6CA063740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5F809A-634B-4A91-A37C-5C4D4C8081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666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C850-03EA-4E97-9426-C828CA7445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66D4A-1F7C-4F83-A815-604D26A99D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19C9A-63BB-4283-9B90-881B26D2F8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54A63D-25C8-4D91-8F0D-D121E92BC549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AF19-39A7-48CC-83D9-44A09293DC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D7B0A-A6FF-4355-893E-CE3E4339A4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E6909-0D0E-4B75-9560-1E96DE48D1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4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CFC5C-343F-4F91-BE70-7F2DE45C62B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4D6F8-570D-4283-89D0-2BFED1842D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9706B-3461-44E5-9DEE-D719B17135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C322FA-BB91-4E85-838F-EB805B5D57F6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D886-9789-44FA-BE4F-815206BC25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E9CB8-098E-4512-BF56-BE06E07D7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8DD27-05D7-43AB-81E1-2C21686657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A68F-8C5D-4F63-B581-BFA9BD3C27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4F05-6D02-4383-849B-A4A2C582E07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94E6-06A4-4CEA-B46F-69C54D8FBA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564DF1-8D4A-4E17-9C9C-EC6709474DD9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F982-5077-4AA6-B327-9A3B463E17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D96F8-601A-41E7-8D31-B574F965B6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38942E-4406-424E-BA73-B5B2DA1338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1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1C8F-72CE-405D-8D26-34E52A909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C67BF-D9DD-4804-A18C-1CF47B9205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2C621-E5EE-4F37-83A1-C0F738505D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4D6AC-8969-4170-BE9B-3E648D5959FD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02202-AC48-4CF9-BAC2-8B8F180175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D16DC-FE51-46B7-A5F8-6C1C5392D1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62495C-8E5D-4E2C-8554-5489E329CDF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1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4903-34F9-404B-A425-9E98FAD8C6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39A35-12ED-4087-9DB8-3DDB371C39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DAE9F-CE7B-472D-B432-929219E1FA5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E9E7D-BAB7-4FB4-9E4A-88AE2C5495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D462E1-89E7-444B-8690-1ED4EC99DFAE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B0538-D605-49F6-9866-7BFBFCBBC3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13C69-9280-4884-B654-11FF348C23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51A728-E327-4EB8-9551-2AE008ED14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9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1333-AA3C-4D72-B46A-C761E1158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B2D2-67C0-4C26-BCDA-7E3462C8E8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BA60E-1CF6-4929-B467-F1D5272F0FE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77D08-B319-4020-B7D9-AAF0C3093CD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BB623-A951-49CA-B1E7-FE6C424E596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9F601-E2C0-425F-B942-6759C894ED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70C902-C4CC-4A5E-B278-7BA59B7F63E9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C07B8-EF45-46E6-AFE4-A182F4BFD3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94027-7D8C-4985-B02B-83CA3B618D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FE05AC-D326-48ED-89FE-E487957BB6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6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29C1-8B92-4C4A-80D0-E8A9CAA35D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AFE30-99FE-4DD8-B22D-5E22657CB6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6C27D-5C5B-4648-8370-4AEDD67D08FF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A7EC8-82FE-4277-9BB2-A6C178CF10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97120-851D-46BC-B7CB-EB2E28BBFF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3FF45D-607E-48BC-8E18-256E11D909E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9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C8446-ECEF-4834-AC67-0A1F05E194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4E03AB-4545-4CA7-9CF0-92C07C3705A8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B7CEE-9AE7-4755-B39F-EC78A82715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AB9D1-9593-41A5-A53E-B9EE9AACD4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98119-8D71-4BA2-A4F5-D8B2239E51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74FA-5D6E-41EF-9888-BEFE01999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F38F-FB48-4EE1-9207-48FAD28D35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C6317-EAF6-44B6-9153-F078688BC18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13E9-8D50-4B53-88C0-17FE7EB969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53AC48-FBF3-4A0E-829B-72D883D33440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98922-8099-4C13-B27A-FB97E703DF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B705A-42E0-4516-8644-25E66A813C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943A04-8EEA-4478-8149-FCD3E4C007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2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8AF7-BB5D-4092-9459-A9D904DDF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E03E2-BAC5-4471-A9FF-04FCBDAE04D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4826D-D51F-487F-80E7-9E73B0375F7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C0B62-033A-43AE-8A3E-2B4420EDFA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9A5749-3198-4C48-904A-7C2FA8F3EFAC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2C6E-B765-4AA7-84D3-50A7F2D4C0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6B927-1436-4BE4-B33D-40E60F7823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143F42-F33A-42C5-BA99-103D15F54D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6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251ED-62D7-4886-B231-C773BF272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6ECB9-D956-4771-BDD5-E0AAEB6F9B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35BE0-F73B-4570-9CFF-B5767451809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9693B5A-D528-4993-AAE2-1B702FA9283F}" type="datetime1">
              <a:rPr lang="en-GB"/>
              <a:pPr lvl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F1583-89FE-493B-A446-DA4216C8833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ABBA5-5CA7-48A8-8DC6-65B967F475C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873B290-5E70-4E35-B8E7-A39EE2506387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hfaengland.org/every-mind-matter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mhfaengland.org/every-mind-matters/#vide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hfaengland.org/every-mind-matters/#too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5B7C2-40A8-489C-9CB0-6E089692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5CA6E4A-D061-4281-9BBF-AA0D34E2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660035E8-5C23-41C1-A18A-8D50AAF161C8}"/>
              </a:ext>
            </a:extLst>
          </p:cNvPr>
          <p:cNvSpPr txBox="1"/>
          <p:nvPr/>
        </p:nvSpPr>
        <p:spPr>
          <a:xfrm>
            <a:off x="664137" y="763862"/>
            <a:ext cx="830660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Your self-care plan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37F5F-B09D-4517-A50E-6AADC458A286}"/>
              </a:ext>
            </a:extLst>
          </p:cNvPr>
          <p:cNvSpPr/>
          <p:nvPr/>
        </p:nvSpPr>
        <p:spPr>
          <a:xfrm>
            <a:off x="671828" y="1898696"/>
            <a:ext cx="6575134" cy="193899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Think of a self-care activity that you will do in the next week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Share with the group, with the person next to you, </a:t>
            </a:r>
            <a:b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</a:b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or make a note for yourself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Visit </a:t>
            </a:r>
            <a:r>
              <a:rPr lang="en-GB" sz="1800" b="0" i="0" strike="noStrike" kern="1200" cap="none" spc="0" baseline="0" dirty="0">
                <a:uFillTx/>
                <a:latin typeface="Lato Heavy" pitchFamily="34"/>
                <a:ea typeface="Lato Heavy" pitchFamily="34"/>
                <a:cs typeface="Lato Heavy" pitchFamily="34"/>
              </a:rPr>
              <a:t>mhfaengland.org/every-mind-matters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se the Every Mind Matters tool to create Your Mind Plan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9F859AB-76D5-42F2-9915-8C33C7D0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748" y="5423827"/>
            <a:ext cx="2838187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8E160405-6EC0-4F5F-912F-7C48718BD1E9}"/>
              </a:ext>
            </a:extLst>
          </p:cNvPr>
          <p:cNvSpPr/>
          <p:nvPr/>
        </p:nvSpPr>
        <p:spPr>
          <a:xfrm>
            <a:off x="1489435" y="3073138"/>
            <a:ext cx="4006392" cy="355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5B7C2-40A8-489C-9CB0-6E089692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6F0393A-963C-40C6-9CCD-5037B09E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48" y="5423827"/>
            <a:ext cx="2838187" cy="1156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C6357A9-AF55-4028-AF27-1A5DBC4A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DD922189-2D23-4F5D-80C5-12E42EB1BFBF}"/>
              </a:ext>
            </a:extLst>
          </p:cNvPr>
          <p:cNvSpPr txBox="1"/>
          <p:nvPr/>
        </p:nvSpPr>
        <p:spPr>
          <a:xfrm>
            <a:off x="664137" y="763862"/>
            <a:ext cx="830660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Our mental health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8A1A5A4-A1A7-4571-967A-E355069B83A7}"/>
              </a:ext>
            </a:extLst>
          </p:cNvPr>
          <p:cNvSpPr/>
          <p:nvPr/>
        </p:nvSpPr>
        <p:spPr>
          <a:xfrm>
            <a:off x="671827" y="1898696"/>
            <a:ext cx="10683529" cy="20928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We all have mental health</a:t>
            </a:r>
          </a:p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Just like our physical health, it goes up and down</a:t>
            </a:r>
          </a:p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Having good mental </a:t>
            </a:r>
            <a:r>
              <a:rPr lang="en-GB" sz="200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health can help us feel better, sleep better and support us </a:t>
            </a:r>
            <a:br>
              <a:rPr lang="en-GB" sz="200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</a:br>
            <a:r>
              <a:rPr lang="en-GB" sz="200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in doing the things we want to do</a:t>
            </a:r>
          </a:p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It can also help us have more positive relationships with those around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7F048F7-A5F4-4C3C-B30D-7601F704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48" y="5423827"/>
            <a:ext cx="2838187" cy="1156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6C5858E-4994-4009-A1C8-8B0A39F2C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81B42D92-7255-431B-B6BA-7C80E54CB4FA}"/>
              </a:ext>
            </a:extLst>
          </p:cNvPr>
          <p:cNvSpPr txBox="1"/>
          <p:nvPr/>
        </p:nvSpPr>
        <p:spPr>
          <a:xfrm>
            <a:off x="664137" y="763862"/>
            <a:ext cx="830660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Self-care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65BA4A-8353-45B8-8477-A763CAC626A9}"/>
              </a:ext>
            </a:extLst>
          </p:cNvPr>
          <p:cNvSpPr/>
          <p:nvPr/>
        </p:nvSpPr>
        <p:spPr>
          <a:xfrm>
            <a:off x="671827" y="1898696"/>
            <a:ext cx="10683529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We don’t need to wait until we are struggling with our mental health </a:t>
            </a:r>
          </a:p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There are lots of things we can do to protect our mental health and stop issues from getting worse, just as we do with our physical health</a:t>
            </a:r>
          </a:p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Self-care is anything we do on purpose to look after our mental or physical 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6293E09-B40A-4B81-A356-8771FAA1F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48" y="5423827"/>
            <a:ext cx="2838187" cy="1156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B28FFFD-E121-4138-8DFB-6BFD54728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C1A54A5F-B5B0-4E0C-8748-8D198AB8F690}"/>
              </a:ext>
            </a:extLst>
          </p:cNvPr>
          <p:cNvSpPr txBox="1"/>
          <p:nvPr/>
        </p:nvSpPr>
        <p:spPr>
          <a:xfrm>
            <a:off x="664137" y="763862"/>
            <a:ext cx="830660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Every Mind Matters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FC955-1165-4E19-AFFD-2FAE07CE5047}"/>
              </a:ext>
            </a:extLst>
          </p:cNvPr>
          <p:cNvSpPr/>
          <p:nvPr/>
        </p:nvSpPr>
        <p:spPr>
          <a:xfrm>
            <a:off x="671828" y="1898696"/>
            <a:ext cx="6799442" cy="27699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Every Mind Matters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 is the first national mental health campaign from Public Health England 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Expert advice and practical tips to achieve good mental health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Free NHS-approved online tool to help us: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Deal with stress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Boost our mood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Improve our sleep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Feel more in control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E9475E-F821-4AD5-8B25-6A778B91D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269" y="763862"/>
            <a:ext cx="2678659" cy="419127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280F53-3E50-454D-895F-A28296559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148" y="763862"/>
            <a:ext cx="2680090" cy="4191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96598D9-19FD-4511-8F7E-E483CE6F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48" y="5423827"/>
            <a:ext cx="2838187" cy="1156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98FD597-5258-4D41-A83F-25A5486F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7D9700E2-CCFF-456A-95A4-82A06272DEBC}"/>
              </a:ext>
            </a:extLst>
          </p:cNvPr>
          <p:cNvSpPr txBox="1"/>
          <p:nvPr/>
        </p:nvSpPr>
        <p:spPr>
          <a:xfrm>
            <a:off x="664137" y="763862"/>
            <a:ext cx="830660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Every Mind Matters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93BE5-F7FC-44B9-B3AA-6B6F7B276AED}"/>
              </a:ext>
            </a:extLst>
          </p:cNvPr>
          <p:cNvSpPr/>
          <p:nvPr/>
        </p:nvSpPr>
        <p:spPr>
          <a:xfrm>
            <a:off x="671827" y="1898696"/>
            <a:ext cx="10683529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Visit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 </a:t>
            </a:r>
            <a:r>
              <a:rPr lang="en-GB" sz="1800" b="0" strike="noStrike" kern="1200" cap="none" spc="0" baseline="0" dirty="0">
                <a:uFillTx/>
                <a:latin typeface="Lato Heavy" pitchFamily="34"/>
                <a:ea typeface="Lato Heavy" pitchFamily="34"/>
                <a:cs typeface="Lato Heavy" pitchFamily="34"/>
              </a:rPr>
              <a:t>mhfaengland.org/every-mind-matters/#video </a:t>
            </a:r>
            <a:r>
              <a:rPr lang="en-GB" dirty="0">
                <a:solidFill>
                  <a:srgbClr val="000000"/>
                </a:solidFill>
                <a:latin typeface="Lato" pitchFamily="34"/>
                <a:ea typeface="Lato" pitchFamily="34"/>
                <a:cs typeface="Lato" pitchFamily="34"/>
              </a:rPr>
              <a:t>and p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lay the three minute video</a:t>
            </a: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2A307E7D-5C7A-4480-B071-67ED1D51886B}"/>
              </a:ext>
            </a:extLst>
          </p:cNvPr>
          <p:cNvSpPr/>
          <p:nvPr/>
        </p:nvSpPr>
        <p:spPr>
          <a:xfrm>
            <a:off x="1244338" y="1898696"/>
            <a:ext cx="4851662" cy="392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12F3D5-3979-4567-881C-5D7358339A8E}"/>
              </a:ext>
            </a:extLst>
          </p:cNvPr>
          <p:cNvGrpSpPr/>
          <p:nvPr/>
        </p:nvGrpSpPr>
        <p:grpSpPr>
          <a:xfrm>
            <a:off x="3538834" y="2556517"/>
            <a:ext cx="5114332" cy="2760526"/>
            <a:chOff x="3059437" y="2929201"/>
            <a:chExt cx="5114332" cy="2760526"/>
          </a:xfrm>
        </p:grpSpPr>
        <p:sp>
          <p:nvSpPr>
            <p:cNvPr id="9" name="Rectangle 8">
              <a:hlinkClick r:id="rId4"/>
              <a:extLst>
                <a:ext uri="{FF2B5EF4-FFF2-40B4-BE49-F238E27FC236}">
                  <a16:creationId xmlns:a16="http://schemas.microsoft.com/office/drawing/2014/main" id="{3253B280-9911-426B-B47D-7029E21DF3FE}"/>
                </a:ext>
              </a:extLst>
            </p:cNvPr>
            <p:cNvSpPr/>
            <p:nvPr/>
          </p:nvSpPr>
          <p:spPr>
            <a:xfrm>
              <a:off x="3059438" y="2929201"/>
              <a:ext cx="5114331" cy="276052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D29439-2914-4072-8F0E-B45F8501D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941" b="8271"/>
            <a:stretch/>
          </p:blipFill>
          <p:spPr>
            <a:xfrm>
              <a:off x="3059437" y="3124938"/>
              <a:ext cx="5114331" cy="2388093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F5E0B5C-21B2-44CB-B04D-6B3809835090}"/>
              </a:ext>
            </a:extLst>
          </p:cNvPr>
          <p:cNvSpPr/>
          <p:nvPr/>
        </p:nvSpPr>
        <p:spPr>
          <a:xfrm>
            <a:off x="2837853" y="2663300"/>
            <a:ext cx="5578178" cy="331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8615B62-EC47-4E4B-B6F1-058CE061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48" y="5423827"/>
            <a:ext cx="2838187" cy="1156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520AE3C-82C1-4619-8231-104663D4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112891C4-7A0F-4D20-AA63-CF492A089535}"/>
              </a:ext>
            </a:extLst>
          </p:cNvPr>
          <p:cNvSpPr txBox="1"/>
          <p:nvPr/>
        </p:nvSpPr>
        <p:spPr>
          <a:xfrm>
            <a:off x="664137" y="763862"/>
            <a:ext cx="830660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What does self-care mean to you?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FCDCF-C353-49A3-B52D-5E663300741E}"/>
              </a:ext>
            </a:extLst>
          </p:cNvPr>
          <p:cNvSpPr/>
          <p:nvPr/>
        </p:nvSpPr>
        <p:spPr>
          <a:xfrm>
            <a:off x="671827" y="1898696"/>
            <a:ext cx="10683529" cy="8617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Self-care is different for everyone</a:t>
            </a:r>
          </a:p>
          <a:p>
            <a:pPr marL="380993" marR="0" lvl="0" indent="-38099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ato" pitchFamily="34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What do you do for your self-care?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E370E0-F451-48EC-B418-07BADF0E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48" y="5423827"/>
            <a:ext cx="2838187" cy="1156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8BA8F0B-2A0A-46AA-8479-C8B1F6978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F3FF6DBD-CDEC-43B8-87FB-70A1B3E9BE60}"/>
              </a:ext>
            </a:extLst>
          </p:cNvPr>
          <p:cNvSpPr txBox="1"/>
          <p:nvPr/>
        </p:nvSpPr>
        <p:spPr>
          <a:xfrm>
            <a:off x="664137" y="763862"/>
            <a:ext cx="830660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What do you do for self-care?</a:t>
            </a:r>
          </a:p>
        </p:txBody>
      </p:sp>
      <p:sp>
        <p:nvSpPr>
          <p:cNvPr id="5" name="Graphic 2" descr="Cat">
            <a:extLst>
              <a:ext uri="{FF2B5EF4-FFF2-40B4-BE49-F238E27FC236}">
                <a16:creationId xmlns:a16="http://schemas.microsoft.com/office/drawing/2014/main" id="{78D30A7B-14C8-46F2-BDCA-F684A2AFD784}"/>
              </a:ext>
            </a:extLst>
          </p:cNvPr>
          <p:cNvSpPr/>
          <p:nvPr/>
        </p:nvSpPr>
        <p:spPr>
          <a:xfrm>
            <a:off x="3280446" y="3704655"/>
            <a:ext cx="465740" cy="5621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1025"/>
              <a:gd name="f7" fmla="val 762000"/>
              <a:gd name="f8" fmla="val 575310"/>
              <a:gd name="f9" fmla="val 159880"/>
              <a:gd name="f10" fmla="val 495300"/>
              <a:gd name="f11" fmla="val 43675"/>
              <a:gd name="f12" fmla="val 9385"/>
              <a:gd name="f13" fmla="val 812"/>
              <a:gd name="f14" fmla="val 484823"/>
              <a:gd name="f15" fmla="val -2998"/>
              <a:gd name="f16" fmla="val 479108"/>
              <a:gd name="f17" fmla="val 2717"/>
              <a:gd name="f18" fmla="val 347663"/>
              <a:gd name="f19" fmla="val 125590"/>
              <a:gd name="f20" fmla="val 332423"/>
              <a:gd name="f21" fmla="val 139877"/>
              <a:gd name="f22" fmla="val 323850"/>
              <a:gd name="f23" fmla="val 180835"/>
              <a:gd name="f24" fmla="val 186550"/>
              <a:gd name="f25" fmla="val 267512"/>
              <a:gd name="f26" fmla="val 104775"/>
              <a:gd name="f27" fmla="val 300850"/>
              <a:gd name="f28" fmla="val 558025"/>
              <a:gd name="f29" fmla="val 592315"/>
              <a:gd name="f30" fmla="val 106680"/>
              <a:gd name="f31" fmla="val 621842"/>
              <a:gd name="f32" fmla="val 111443"/>
              <a:gd name="f33" fmla="val 646608"/>
              <a:gd name="f34" fmla="val 109538"/>
              <a:gd name="f35" fmla="val 644702"/>
              <a:gd name="f36" fmla="val 107632"/>
              <a:gd name="f37" fmla="val 642797"/>
              <a:gd name="f38" fmla="val 640892"/>
              <a:gd name="f39" fmla="val 82868"/>
              <a:gd name="f40" fmla="val 619937"/>
              <a:gd name="f41" fmla="val 57150"/>
              <a:gd name="f42" fmla="val 573265"/>
              <a:gd name="f43" fmla="val 472300"/>
              <a:gd name="f44" fmla="val 437057"/>
              <a:gd name="f45" fmla="val 74295"/>
              <a:gd name="f46" fmla="val 400862"/>
              <a:gd name="f47" fmla="val 91440"/>
              <a:gd name="f48" fmla="val 366572"/>
              <a:gd name="f49" fmla="val 118110"/>
              <a:gd name="f50" fmla="val 311327"/>
              <a:gd name="f51" fmla="val 148590"/>
              <a:gd name="f52" fmla="val 248462"/>
              <a:gd name="f53" fmla="val 96203"/>
              <a:gd name="f54" fmla="val 195122"/>
              <a:gd name="f55" fmla="val 84773"/>
              <a:gd name="f56" fmla="val 183692"/>
              <a:gd name="f57" fmla="val 66675"/>
              <a:gd name="f58" fmla="val 56197"/>
              <a:gd name="f59" fmla="val 44768"/>
              <a:gd name="f60" fmla="val 206552"/>
              <a:gd name="f61" fmla="val 224650"/>
              <a:gd name="f62" fmla="val 235127"/>
              <a:gd name="f63" fmla="val 78105"/>
              <a:gd name="f64" fmla="val 257035"/>
              <a:gd name="f65" fmla="val 68580"/>
              <a:gd name="f66" fmla="val 282752"/>
              <a:gd name="f67" fmla="val 40957"/>
              <a:gd name="f68" fmla="val 340855"/>
              <a:gd name="f69" fmla="val 20955"/>
              <a:gd name="f70" fmla="val 379907"/>
              <a:gd name="f71" fmla="val 424675"/>
              <a:gd name="f72" fmla="val 570408"/>
              <a:gd name="f73" fmla="val 22860"/>
              <a:gd name="f74" fmla="val 641845"/>
              <a:gd name="f75" fmla="val 683755"/>
              <a:gd name="f76" fmla="val 89535"/>
              <a:gd name="f77" fmla="val 705662"/>
              <a:gd name="f78" fmla="val 114300"/>
              <a:gd name="f79" fmla="val 714235"/>
              <a:gd name="f80" fmla="val 131445"/>
              <a:gd name="f81" fmla="val 718045"/>
              <a:gd name="f82" fmla="val 149543"/>
              <a:gd name="f83" fmla="val 756145"/>
              <a:gd name="f84" fmla="val 171450"/>
              <a:gd name="f85" fmla="val 767575"/>
              <a:gd name="f86" fmla="val 180975"/>
              <a:gd name="f87" fmla="val 295275"/>
              <a:gd name="f88" fmla="val 311468"/>
              <a:gd name="f89" fmla="val 755192"/>
              <a:gd name="f90" fmla="val 739000"/>
              <a:gd name="f91" fmla="val 724712"/>
              <a:gd name="f92" fmla="val 313373"/>
              <a:gd name="f93" fmla="val 712330"/>
              <a:gd name="f94" fmla="val 299085"/>
              <a:gd name="f95" fmla="val 710425"/>
              <a:gd name="f96" fmla="val 266700"/>
              <a:gd name="f97" fmla="val 302895"/>
              <a:gd name="f98" fmla="val 690422"/>
              <a:gd name="f99" fmla="val 333375"/>
              <a:gd name="f100" fmla="val 649465"/>
              <a:gd name="f101" fmla="val 577075"/>
              <a:gd name="f102" fmla="val 514210"/>
              <a:gd name="f103" fmla="val 320993"/>
              <a:gd name="f104" fmla="val 488492"/>
              <a:gd name="f105" fmla="val 279083"/>
              <a:gd name="f106" fmla="val 465632"/>
              <a:gd name="f107" fmla="val 272415"/>
              <a:gd name="f108" fmla="val 461822"/>
              <a:gd name="f109" fmla="val 269558"/>
              <a:gd name="f110" fmla="val 453250"/>
              <a:gd name="f111" fmla="val 273368"/>
              <a:gd name="f112" fmla="val 446582"/>
              <a:gd name="f113" fmla="val 277178"/>
              <a:gd name="f114" fmla="val 439915"/>
              <a:gd name="f115" fmla="val 285750"/>
              <a:gd name="f116" fmla="val 292418"/>
              <a:gd name="f117" fmla="val 440867"/>
              <a:gd name="f118" fmla="val 350520"/>
              <a:gd name="f119" fmla="val 471347"/>
              <a:gd name="f120" fmla="val 361950"/>
              <a:gd name="f121" fmla="val 611365"/>
              <a:gd name="f122" fmla="val 355283"/>
              <a:gd name="f123" fmla="val 342900"/>
              <a:gd name="f124" fmla="val 667562"/>
              <a:gd name="f125" fmla="val 371475"/>
              <a:gd name="f126" fmla="val 387668"/>
              <a:gd name="f127" fmla="val 400050"/>
              <a:gd name="f128" fmla="val 651370"/>
              <a:gd name="f129" fmla="val 406718"/>
              <a:gd name="f130" fmla="val 643750"/>
              <a:gd name="f131" fmla="val 413385"/>
              <a:gd name="f132" fmla="val 635177"/>
              <a:gd name="f133" fmla="val 419100"/>
              <a:gd name="f134" fmla="val 625652"/>
              <a:gd name="f135" fmla="val 431483"/>
              <a:gd name="f136" fmla="val 447675"/>
              <a:gd name="f137" fmla="val 463867"/>
              <a:gd name="f138" fmla="val 476250"/>
              <a:gd name="f139" fmla="val 485635"/>
              <a:gd name="f140" fmla="val 482917"/>
              <a:gd name="f141" fmla="val 457060"/>
              <a:gd name="f142" fmla="val 485775"/>
              <a:gd name="f143" fmla="val 432295"/>
              <a:gd name="f144" fmla="val 415150"/>
              <a:gd name="f145" fmla="val 339902"/>
              <a:gd name="f146" fmla="val 466725"/>
              <a:gd name="f147" fmla="val 332282"/>
              <a:gd name="f148" fmla="val 291325"/>
              <a:gd name="f149" fmla="val 270370"/>
              <a:gd name="f150" fmla="val 483870"/>
              <a:gd name="f151" fmla="val 253225"/>
              <a:gd name="f152" fmla="val 504825"/>
              <a:gd name="f153" fmla="val 546735"/>
              <a:gd name="f154" fmla="val 218935"/>
              <a:gd name="f155" fmla="val 177025"/>
              <a:gd name="f156" fmla="val 170357"/>
              <a:gd name="f157" fmla="val 579120"/>
              <a:gd name="f158" fmla="val 164642"/>
              <a:gd name="f159" fmla="+- 0 0 -90"/>
              <a:gd name="f160" fmla="*/ f3 1 581025"/>
              <a:gd name="f161" fmla="*/ f4 1 762000"/>
              <a:gd name="f162" fmla="val f5"/>
              <a:gd name="f163" fmla="val f6"/>
              <a:gd name="f164" fmla="val f7"/>
              <a:gd name="f165" fmla="*/ f159 f0 1"/>
              <a:gd name="f166" fmla="+- f164 0 f162"/>
              <a:gd name="f167" fmla="+- f163 0 f162"/>
              <a:gd name="f168" fmla="*/ f165 1 f2"/>
              <a:gd name="f169" fmla="*/ f167 1 581025"/>
              <a:gd name="f170" fmla="*/ f166 1 762000"/>
              <a:gd name="f171" fmla="*/ 575310 f167 1"/>
              <a:gd name="f172" fmla="*/ 159880 f166 1"/>
              <a:gd name="f173" fmla="*/ 495300 f167 1"/>
              <a:gd name="f174" fmla="*/ 43675 f166 1"/>
              <a:gd name="f175" fmla="*/ 9385 f166 1"/>
              <a:gd name="f176" fmla="*/ 479108 f167 1"/>
              <a:gd name="f177" fmla="*/ 2717 f166 1"/>
              <a:gd name="f178" fmla="*/ 347663 f167 1"/>
              <a:gd name="f179" fmla="*/ 125590 f166 1"/>
              <a:gd name="f180" fmla="*/ 323850 f167 1"/>
              <a:gd name="f181" fmla="*/ 180835 f166 1"/>
              <a:gd name="f182" fmla="*/ 186550 f166 1"/>
              <a:gd name="f183" fmla="*/ 104775 f167 1"/>
              <a:gd name="f184" fmla="*/ 558025 f166 1"/>
              <a:gd name="f185" fmla="*/ 111443 f167 1"/>
              <a:gd name="f186" fmla="*/ 646608 f166 1"/>
              <a:gd name="f187" fmla="*/ 640892 f166 1"/>
              <a:gd name="f188" fmla="*/ 57150 f167 1"/>
              <a:gd name="f189" fmla="*/ 472300 f166 1"/>
              <a:gd name="f190" fmla="*/ 91440 f167 1"/>
              <a:gd name="f191" fmla="*/ 366572 f166 1"/>
              <a:gd name="f192" fmla="*/ 96203 f167 1"/>
              <a:gd name="f193" fmla="*/ 195122 f166 1"/>
              <a:gd name="f194" fmla="*/ 56197 f167 1"/>
              <a:gd name="f195" fmla="*/ 235127 f166 1"/>
              <a:gd name="f196" fmla="*/ 40957 f167 1"/>
              <a:gd name="f197" fmla="*/ 340855 f166 1"/>
              <a:gd name="f198" fmla="*/ 0 f167 1"/>
              <a:gd name="f199" fmla="*/ 66675 f167 1"/>
              <a:gd name="f200" fmla="*/ 683755 f166 1"/>
              <a:gd name="f201" fmla="*/ 131445 f167 1"/>
              <a:gd name="f202" fmla="*/ 718045 f166 1"/>
              <a:gd name="f203" fmla="*/ 180975 f167 1"/>
              <a:gd name="f204" fmla="*/ 767575 f166 1"/>
              <a:gd name="f205" fmla="*/ 295275 f167 1"/>
              <a:gd name="f206" fmla="*/ 739000 f166 1"/>
              <a:gd name="f207" fmla="*/ 299085 f167 1"/>
              <a:gd name="f208" fmla="*/ 710425 f166 1"/>
              <a:gd name="f209" fmla="*/ 266700 f167 1"/>
              <a:gd name="f210" fmla="*/ 333375 f167 1"/>
              <a:gd name="f211" fmla="*/ 577075 f166 1"/>
              <a:gd name="f212" fmla="*/ 279083 f167 1"/>
              <a:gd name="f213" fmla="*/ 465632 f166 1"/>
              <a:gd name="f214" fmla="*/ 273368 f167 1"/>
              <a:gd name="f215" fmla="*/ 446582 f166 1"/>
              <a:gd name="f216" fmla="*/ 292418 f167 1"/>
              <a:gd name="f217" fmla="*/ 440867 f166 1"/>
              <a:gd name="f218" fmla="*/ 361950 f167 1"/>
              <a:gd name="f219" fmla="*/ 342900 f167 1"/>
              <a:gd name="f220" fmla="*/ 667562 f166 1"/>
              <a:gd name="f221" fmla="*/ 371475 f167 1"/>
              <a:gd name="f222" fmla="*/ 400050 f167 1"/>
              <a:gd name="f223" fmla="*/ 651370 f166 1"/>
              <a:gd name="f224" fmla="*/ 419100 f167 1"/>
              <a:gd name="f225" fmla="*/ 625652 f166 1"/>
              <a:gd name="f226" fmla="*/ 447675 f167 1"/>
              <a:gd name="f227" fmla="*/ 476250 f167 1"/>
              <a:gd name="f228" fmla="*/ 485635 f166 1"/>
              <a:gd name="f229" fmla="*/ 485775 f167 1"/>
              <a:gd name="f230" fmla="*/ 415150 f166 1"/>
              <a:gd name="f231" fmla="*/ 466725 f167 1"/>
              <a:gd name="f232" fmla="*/ 291325 f166 1"/>
              <a:gd name="f233" fmla="*/ 504825 f167 1"/>
              <a:gd name="f234" fmla="*/ 253225 f166 1"/>
              <a:gd name="f235" fmla="*/ 581025 f167 1"/>
              <a:gd name="f236" fmla="*/ 177025 f166 1"/>
              <a:gd name="f237" fmla="+- f168 0 f1"/>
              <a:gd name="f238" fmla="*/ f171 1 581025"/>
              <a:gd name="f239" fmla="*/ f172 1 762000"/>
              <a:gd name="f240" fmla="*/ f173 1 581025"/>
              <a:gd name="f241" fmla="*/ f174 1 762000"/>
              <a:gd name="f242" fmla="*/ f175 1 762000"/>
              <a:gd name="f243" fmla="*/ f176 1 581025"/>
              <a:gd name="f244" fmla="*/ f177 1 762000"/>
              <a:gd name="f245" fmla="*/ f178 1 581025"/>
              <a:gd name="f246" fmla="*/ f179 1 762000"/>
              <a:gd name="f247" fmla="*/ f180 1 581025"/>
              <a:gd name="f248" fmla="*/ f181 1 762000"/>
              <a:gd name="f249" fmla="*/ f182 1 762000"/>
              <a:gd name="f250" fmla="*/ f183 1 581025"/>
              <a:gd name="f251" fmla="*/ f184 1 762000"/>
              <a:gd name="f252" fmla="*/ f185 1 581025"/>
              <a:gd name="f253" fmla="*/ f186 1 762000"/>
              <a:gd name="f254" fmla="*/ f187 1 762000"/>
              <a:gd name="f255" fmla="*/ f188 1 581025"/>
              <a:gd name="f256" fmla="*/ f189 1 762000"/>
              <a:gd name="f257" fmla="*/ f190 1 581025"/>
              <a:gd name="f258" fmla="*/ f191 1 762000"/>
              <a:gd name="f259" fmla="*/ f192 1 581025"/>
              <a:gd name="f260" fmla="*/ f193 1 762000"/>
              <a:gd name="f261" fmla="*/ f194 1 581025"/>
              <a:gd name="f262" fmla="*/ f195 1 762000"/>
              <a:gd name="f263" fmla="*/ f196 1 581025"/>
              <a:gd name="f264" fmla="*/ f197 1 762000"/>
              <a:gd name="f265" fmla="*/ f198 1 581025"/>
              <a:gd name="f266" fmla="*/ f199 1 581025"/>
              <a:gd name="f267" fmla="*/ f200 1 762000"/>
              <a:gd name="f268" fmla="*/ f201 1 581025"/>
              <a:gd name="f269" fmla="*/ f202 1 762000"/>
              <a:gd name="f270" fmla="*/ f203 1 581025"/>
              <a:gd name="f271" fmla="*/ f204 1 762000"/>
              <a:gd name="f272" fmla="*/ f205 1 581025"/>
              <a:gd name="f273" fmla="*/ f206 1 762000"/>
              <a:gd name="f274" fmla="*/ f207 1 581025"/>
              <a:gd name="f275" fmla="*/ f208 1 762000"/>
              <a:gd name="f276" fmla="*/ f209 1 581025"/>
              <a:gd name="f277" fmla="*/ f210 1 581025"/>
              <a:gd name="f278" fmla="*/ f211 1 762000"/>
              <a:gd name="f279" fmla="*/ f212 1 581025"/>
              <a:gd name="f280" fmla="*/ f213 1 762000"/>
              <a:gd name="f281" fmla="*/ f214 1 581025"/>
              <a:gd name="f282" fmla="*/ f215 1 762000"/>
              <a:gd name="f283" fmla="*/ f216 1 581025"/>
              <a:gd name="f284" fmla="*/ f217 1 762000"/>
              <a:gd name="f285" fmla="*/ f218 1 581025"/>
              <a:gd name="f286" fmla="*/ f219 1 581025"/>
              <a:gd name="f287" fmla="*/ f220 1 762000"/>
              <a:gd name="f288" fmla="*/ f221 1 581025"/>
              <a:gd name="f289" fmla="*/ f222 1 581025"/>
              <a:gd name="f290" fmla="*/ f223 1 762000"/>
              <a:gd name="f291" fmla="*/ f224 1 581025"/>
              <a:gd name="f292" fmla="*/ f225 1 762000"/>
              <a:gd name="f293" fmla="*/ f226 1 581025"/>
              <a:gd name="f294" fmla="*/ f227 1 581025"/>
              <a:gd name="f295" fmla="*/ f228 1 762000"/>
              <a:gd name="f296" fmla="*/ f229 1 581025"/>
              <a:gd name="f297" fmla="*/ f230 1 762000"/>
              <a:gd name="f298" fmla="*/ f231 1 581025"/>
              <a:gd name="f299" fmla="*/ f232 1 762000"/>
              <a:gd name="f300" fmla="*/ f233 1 581025"/>
              <a:gd name="f301" fmla="*/ f234 1 762000"/>
              <a:gd name="f302" fmla="*/ f235 1 581025"/>
              <a:gd name="f303" fmla="*/ f236 1 762000"/>
              <a:gd name="f304" fmla="*/ f162 1 f169"/>
              <a:gd name="f305" fmla="*/ f163 1 f169"/>
              <a:gd name="f306" fmla="*/ f162 1 f170"/>
              <a:gd name="f307" fmla="*/ f164 1 f170"/>
              <a:gd name="f308" fmla="*/ f238 1 f169"/>
              <a:gd name="f309" fmla="*/ f239 1 f170"/>
              <a:gd name="f310" fmla="*/ f240 1 f169"/>
              <a:gd name="f311" fmla="*/ f241 1 f170"/>
              <a:gd name="f312" fmla="*/ f242 1 f170"/>
              <a:gd name="f313" fmla="*/ f243 1 f169"/>
              <a:gd name="f314" fmla="*/ f244 1 f170"/>
              <a:gd name="f315" fmla="*/ f245 1 f169"/>
              <a:gd name="f316" fmla="*/ f246 1 f170"/>
              <a:gd name="f317" fmla="*/ f247 1 f169"/>
              <a:gd name="f318" fmla="*/ f248 1 f170"/>
              <a:gd name="f319" fmla="*/ f249 1 f170"/>
              <a:gd name="f320" fmla="*/ f250 1 f169"/>
              <a:gd name="f321" fmla="*/ f251 1 f170"/>
              <a:gd name="f322" fmla="*/ f252 1 f169"/>
              <a:gd name="f323" fmla="*/ f253 1 f170"/>
              <a:gd name="f324" fmla="*/ f254 1 f170"/>
              <a:gd name="f325" fmla="*/ f255 1 f169"/>
              <a:gd name="f326" fmla="*/ f256 1 f170"/>
              <a:gd name="f327" fmla="*/ f257 1 f169"/>
              <a:gd name="f328" fmla="*/ f258 1 f170"/>
              <a:gd name="f329" fmla="*/ f259 1 f169"/>
              <a:gd name="f330" fmla="*/ f260 1 f170"/>
              <a:gd name="f331" fmla="*/ f261 1 f169"/>
              <a:gd name="f332" fmla="*/ f262 1 f170"/>
              <a:gd name="f333" fmla="*/ f263 1 f169"/>
              <a:gd name="f334" fmla="*/ f264 1 f170"/>
              <a:gd name="f335" fmla="*/ f265 1 f169"/>
              <a:gd name="f336" fmla="*/ f266 1 f169"/>
              <a:gd name="f337" fmla="*/ f267 1 f170"/>
              <a:gd name="f338" fmla="*/ f268 1 f169"/>
              <a:gd name="f339" fmla="*/ f269 1 f170"/>
              <a:gd name="f340" fmla="*/ f270 1 f169"/>
              <a:gd name="f341" fmla="*/ f271 1 f170"/>
              <a:gd name="f342" fmla="*/ f272 1 f169"/>
              <a:gd name="f343" fmla="*/ f273 1 f170"/>
              <a:gd name="f344" fmla="*/ f274 1 f169"/>
              <a:gd name="f345" fmla="*/ f275 1 f170"/>
              <a:gd name="f346" fmla="*/ f276 1 f169"/>
              <a:gd name="f347" fmla="*/ f277 1 f169"/>
              <a:gd name="f348" fmla="*/ f278 1 f170"/>
              <a:gd name="f349" fmla="*/ f279 1 f169"/>
              <a:gd name="f350" fmla="*/ f280 1 f170"/>
              <a:gd name="f351" fmla="*/ f281 1 f169"/>
              <a:gd name="f352" fmla="*/ f282 1 f170"/>
              <a:gd name="f353" fmla="*/ f283 1 f169"/>
              <a:gd name="f354" fmla="*/ f284 1 f170"/>
              <a:gd name="f355" fmla="*/ f285 1 f169"/>
              <a:gd name="f356" fmla="*/ f286 1 f169"/>
              <a:gd name="f357" fmla="*/ f287 1 f170"/>
              <a:gd name="f358" fmla="*/ f288 1 f169"/>
              <a:gd name="f359" fmla="*/ f289 1 f169"/>
              <a:gd name="f360" fmla="*/ f290 1 f170"/>
              <a:gd name="f361" fmla="*/ f291 1 f169"/>
              <a:gd name="f362" fmla="*/ f292 1 f170"/>
              <a:gd name="f363" fmla="*/ f293 1 f169"/>
              <a:gd name="f364" fmla="*/ f294 1 f169"/>
              <a:gd name="f365" fmla="*/ f295 1 f170"/>
              <a:gd name="f366" fmla="*/ f296 1 f169"/>
              <a:gd name="f367" fmla="*/ f297 1 f170"/>
              <a:gd name="f368" fmla="*/ f298 1 f169"/>
              <a:gd name="f369" fmla="*/ f299 1 f170"/>
              <a:gd name="f370" fmla="*/ f300 1 f169"/>
              <a:gd name="f371" fmla="*/ f301 1 f170"/>
              <a:gd name="f372" fmla="*/ f302 1 f169"/>
              <a:gd name="f373" fmla="*/ f303 1 f170"/>
              <a:gd name="f374" fmla="*/ f304 f160 1"/>
              <a:gd name="f375" fmla="*/ f305 f160 1"/>
              <a:gd name="f376" fmla="*/ f307 f161 1"/>
              <a:gd name="f377" fmla="*/ f306 f161 1"/>
              <a:gd name="f378" fmla="*/ f308 f160 1"/>
              <a:gd name="f379" fmla="*/ f309 f161 1"/>
              <a:gd name="f380" fmla="*/ f310 f160 1"/>
              <a:gd name="f381" fmla="*/ f311 f161 1"/>
              <a:gd name="f382" fmla="*/ f312 f161 1"/>
              <a:gd name="f383" fmla="*/ f313 f160 1"/>
              <a:gd name="f384" fmla="*/ f314 f161 1"/>
              <a:gd name="f385" fmla="*/ f315 f160 1"/>
              <a:gd name="f386" fmla="*/ f316 f161 1"/>
              <a:gd name="f387" fmla="*/ f317 f160 1"/>
              <a:gd name="f388" fmla="*/ f318 f161 1"/>
              <a:gd name="f389" fmla="*/ f319 f161 1"/>
              <a:gd name="f390" fmla="*/ f320 f160 1"/>
              <a:gd name="f391" fmla="*/ f321 f161 1"/>
              <a:gd name="f392" fmla="*/ f322 f160 1"/>
              <a:gd name="f393" fmla="*/ f323 f161 1"/>
              <a:gd name="f394" fmla="*/ f324 f161 1"/>
              <a:gd name="f395" fmla="*/ f325 f160 1"/>
              <a:gd name="f396" fmla="*/ f326 f161 1"/>
              <a:gd name="f397" fmla="*/ f327 f160 1"/>
              <a:gd name="f398" fmla="*/ f328 f161 1"/>
              <a:gd name="f399" fmla="*/ f329 f160 1"/>
              <a:gd name="f400" fmla="*/ f330 f161 1"/>
              <a:gd name="f401" fmla="*/ f331 f160 1"/>
              <a:gd name="f402" fmla="*/ f332 f161 1"/>
              <a:gd name="f403" fmla="*/ f333 f160 1"/>
              <a:gd name="f404" fmla="*/ f334 f161 1"/>
              <a:gd name="f405" fmla="*/ f335 f160 1"/>
              <a:gd name="f406" fmla="*/ f336 f160 1"/>
              <a:gd name="f407" fmla="*/ f337 f161 1"/>
              <a:gd name="f408" fmla="*/ f338 f160 1"/>
              <a:gd name="f409" fmla="*/ f339 f161 1"/>
              <a:gd name="f410" fmla="*/ f340 f160 1"/>
              <a:gd name="f411" fmla="*/ f341 f161 1"/>
              <a:gd name="f412" fmla="*/ f342 f160 1"/>
              <a:gd name="f413" fmla="*/ f343 f161 1"/>
              <a:gd name="f414" fmla="*/ f344 f160 1"/>
              <a:gd name="f415" fmla="*/ f345 f161 1"/>
              <a:gd name="f416" fmla="*/ f346 f160 1"/>
              <a:gd name="f417" fmla="*/ f347 f160 1"/>
              <a:gd name="f418" fmla="*/ f348 f161 1"/>
              <a:gd name="f419" fmla="*/ f349 f160 1"/>
              <a:gd name="f420" fmla="*/ f350 f161 1"/>
              <a:gd name="f421" fmla="*/ f351 f160 1"/>
              <a:gd name="f422" fmla="*/ f352 f161 1"/>
              <a:gd name="f423" fmla="*/ f353 f160 1"/>
              <a:gd name="f424" fmla="*/ f354 f161 1"/>
              <a:gd name="f425" fmla="*/ f355 f160 1"/>
              <a:gd name="f426" fmla="*/ f356 f160 1"/>
              <a:gd name="f427" fmla="*/ f357 f161 1"/>
              <a:gd name="f428" fmla="*/ f358 f160 1"/>
              <a:gd name="f429" fmla="*/ f359 f160 1"/>
              <a:gd name="f430" fmla="*/ f360 f161 1"/>
              <a:gd name="f431" fmla="*/ f361 f160 1"/>
              <a:gd name="f432" fmla="*/ f362 f161 1"/>
              <a:gd name="f433" fmla="*/ f363 f160 1"/>
              <a:gd name="f434" fmla="*/ f364 f160 1"/>
              <a:gd name="f435" fmla="*/ f365 f161 1"/>
              <a:gd name="f436" fmla="*/ f366 f160 1"/>
              <a:gd name="f437" fmla="*/ f367 f161 1"/>
              <a:gd name="f438" fmla="*/ f368 f160 1"/>
              <a:gd name="f439" fmla="*/ f369 f161 1"/>
              <a:gd name="f440" fmla="*/ f370 f160 1"/>
              <a:gd name="f441" fmla="*/ f371 f161 1"/>
              <a:gd name="f442" fmla="*/ f372 f160 1"/>
              <a:gd name="f443" fmla="*/ f373 f1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7">
                <a:pos x="f378" y="f379"/>
              </a:cxn>
              <a:cxn ang="f237">
                <a:pos x="f380" y="f381"/>
              </a:cxn>
              <a:cxn ang="f237">
                <a:pos x="f380" y="f382"/>
              </a:cxn>
              <a:cxn ang="f237">
                <a:pos x="f383" y="f384"/>
              </a:cxn>
              <a:cxn ang="f237">
                <a:pos x="f385" y="f386"/>
              </a:cxn>
              <a:cxn ang="f237">
                <a:pos x="f387" y="f388"/>
              </a:cxn>
              <a:cxn ang="f237">
                <a:pos x="f387" y="f389"/>
              </a:cxn>
              <a:cxn ang="f237">
                <a:pos x="f390" y="f391"/>
              </a:cxn>
              <a:cxn ang="f237">
                <a:pos x="f392" y="f393"/>
              </a:cxn>
              <a:cxn ang="f237">
                <a:pos x="f390" y="f394"/>
              </a:cxn>
              <a:cxn ang="f237">
                <a:pos x="f395" y="f396"/>
              </a:cxn>
              <a:cxn ang="f237">
                <a:pos x="f397" y="f398"/>
              </a:cxn>
              <a:cxn ang="f237">
                <a:pos x="f399" y="f400"/>
              </a:cxn>
              <a:cxn ang="f237">
                <a:pos x="f401" y="f400"/>
              </a:cxn>
              <a:cxn ang="f237">
                <a:pos x="f401" y="f402"/>
              </a:cxn>
              <a:cxn ang="f237">
                <a:pos x="f403" y="f404"/>
              </a:cxn>
              <a:cxn ang="f237">
                <a:pos x="f405" y="f396"/>
              </a:cxn>
              <a:cxn ang="f237">
                <a:pos x="f406" y="f407"/>
              </a:cxn>
              <a:cxn ang="f237">
                <a:pos x="f408" y="f409"/>
              </a:cxn>
              <a:cxn ang="f237">
                <a:pos x="f410" y="f411"/>
              </a:cxn>
              <a:cxn ang="f237">
                <a:pos x="f412" y="f411"/>
              </a:cxn>
              <a:cxn ang="f237">
                <a:pos x="f387" y="f413"/>
              </a:cxn>
              <a:cxn ang="f237">
                <a:pos x="f414" y="f415"/>
              </a:cxn>
              <a:cxn ang="f237">
                <a:pos x="f416" y="f415"/>
              </a:cxn>
              <a:cxn ang="f237">
                <a:pos x="f417" y="f418"/>
              </a:cxn>
              <a:cxn ang="f237">
                <a:pos x="f419" y="f420"/>
              </a:cxn>
              <a:cxn ang="f237">
                <a:pos x="f421" y="f422"/>
              </a:cxn>
              <a:cxn ang="f237">
                <a:pos x="f423" y="f424"/>
              </a:cxn>
              <a:cxn ang="f237">
                <a:pos x="f425" y="f418"/>
              </a:cxn>
              <a:cxn ang="f237">
                <a:pos x="f426" y="f427"/>
              </a:cxn>
              <a:cxn ang="f237">
                <a:pos x="f426" y="f413"/>
              </a:cxn>
              <a:cxn ang="f237">
                <a:pos x="f428" y="f411"/>
              </a:cxn>
              <a:cxn ang="f237">
                <a:pos x="f429" y="f413"/>
              </a:cxn>
              <a:cxn ang="f237">
                <a:pos x="f429" y="f430"/>
              </a:cxn>
              <a:cxn ang="f237">
                <a:pos x="f431" y="f432"/>
              </a:cxn>
              <a:cxn ang="f237">
                <a:pos x="f431" y="f413"/>
              </a:cxn>
              <a:cxn ang="f237">
                <a:pos x="f433" y="f411"/>
              </a:cxn>
              <a:cxn ang="f237">
                <a:pos x="f434" y="f413"/>
              </a:cxn>
              <a:cxn ang="f237">
                <a:pos x="f434" y="f435"/>
              </a:cxn>
              <a:cxn ang="f237">
                <a:pos x="f436" y="f437"/>
              </a:cxn>
              <a:cxn ang="f237">
                <a:pos x="f438" y="f439"/>
              </a:cxn>
              <a:cxn ang="f237">
                <a:pos x="f440" y="f441"/>
              </a:cxn>
              <a:cxn ang="f237">
                <a:pos x="f442" y="f443"/>
              </a:cxn>
              <a:cxn ang="f237">
                <a:pos x="f378" y="f379"/>
              </a:cxn>
            </a:cxnLst>
            <a:rect l="f374" t="f377" r="f375" b="f376"/>
            <a:pathLst>
              <a:path w="581025" h="762000">
                <a:moveTo>
                  <a:pt x="f8" y="f9"/>
                </a:moveTo>
                <a:lnTo>
                  <a:pt x="f10" y="f11"/>
                </a:lnTo>
                <a:lnTo>
                  <a:pt x="f10" y="f12"/>
                </a:lnTo>
                <a:cubicBezTo>
                  <a:pt x="f10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9"/>
                  <a:pt x="f22" y="f23"/>
                </a:cubicBezTo>
                <a:lnTo>
                  <a:pt x="f22" y="f24"/>
                </a:lnTo>
                <a:cubicBezTo>
                  <a:pt x="f22" y="f25"/>
                  <a:pt x="f26" y="f27"/>
                  <a:pt x="f26" y="f28"/>
                </a:cubicBezTo>
                <a:cubicBezTo>
                  <a:pt x="f26" y="f29"/>
                  <a:pt x="f30" y="f31"/>
                  <a:pt x="f32" y="f33"/>
                </a:cubicBezTo>
                <a:cubicBezTo>
                  <a:pt x="f34" y="f35"/>
                  <a:pt x="f36" y="f37"/>
                  <a:pt x="f26" y="f38"/>
                </a:cubicBezTo>
                <a:cubicBezTo>
                  <a:pt x="f39" y="f40"/>
                  <a:pt x="f41" y="f42"/>
                  <a:pt x="f41" y="f43"/>
                </a:cubicBezTo>
                <a:cubicBezTo>
                  <a:pt x="f41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6"/>
                  <a:pt x="f58" y="f54"/>
                </a:cubicBezTo>
                <a:cubicBezTo>
                  <a:pt x="f59" y="f60"/>
                  <a:pt x="f59" y="f61"/>
                  <a:pt x="f58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5" y="f71"/>
                  <a:pt x="f5" y="f43"/>
                </a:cubicBezTo>
                <a:cubicBezTo>
                  <a:pt x="f5" y="f72"/>
                  <a:pt x="f73" y="f74"/>
                  <a:pt x="f57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lnTo>
                  <a:pt x="f87" y="f85"/>
                </a:lnTo>
                <a:cubicBezTo>
                  <a:pt x="f88" y="f85"/>
                  <a:pt x="f22" y="f89"/>
                  <a:pt x="f22" y="f90"/>
                </a:cubicBezTo>
                <a:cubicBezTo>
                  <a:pt x="f22" y="f91"/>
                  <a:pt x="f92" y="f93"/>
                  <a:pt x="f94" y="f95"/>
                </a:cubicBezTo>
                <a:lnTo>
                  <a:pt x="f96" y="f95"/>
                </a:lnTo>
                <a:cubicBezTo>
                  <a:pt x="f97" y="f98"/>
                  <a:pt x="f99" y="f100"/>
                  <a:pt x="f99" y="f101"/>
                </a:cubicBezTo>
                <a:cubicBezTo>
                  <a:pt x="f99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44"/>
                  <a:pt x="f116" y="f117"/>
                </a:cubicBezTo>
                <a:cubicBezTo>
                  <a:pt x="f118" y="f119"/>
                  <a:pt x="f120" y="f102"/>
                  <a:pt x="f120" y="f101"/>
                </a:cubicBezTo>
                <a:cubicBezTo>
                  <a:pt x="f120" y="f121"/>
                  <a:pt x="f122" y="f74"/>
                  <a:pt x="f123" y="f124"/>
                </a:cubicBezTo>
                <a:lnTo>
                  <a:pt x="f123" y="f90"/>
                </a:lnTo>
                <a:cubicBezTo>
                  <a:pt x="f123" y="f89"/>
                  <a:pt x="f122" y="f85"/>
                  <a:pt x="f125" y="f85"/>
                </a:cubicBezTo>
                <a:cubicBezTo>
                  <a:pt x="f126" y="f85"/>
                  <a:pt x="f127" y="f89"/>
                  <a:pt x="f127" y="f90"/>
                </a:cubicBezTo>
                <a:lnTo>
                  <a:pt x="f127" y="f128"/>
                </a:lnTo>
                <a:cubicBezTo>
                  <a:pt x="f129" y="f130"/>
                  <a:pt x="f131" y="f132"/>
                  <a:pt x="f133" y="f134"/>
                </a:cubicBezTo>
                <a:lnTo>
                  <a:pt x="f133" y="f90"/>
                </a:lnTo>
                <a:cubicBezTo>
                  <a:pt x="f133" y="f89"/>
                  <a:pt x="f135" y="f85"/>
                  <a:pt x="f136" y="f85"/>
                </a:cubicBezTo>
                <a:cubicBezTo>
                  <a:pt x="f137" y="f85"/>
                  <a:pt x="f138" y="f89"/>
                  <a:pt x="f138" y="f90"/>
                </a:cubicBezTo>
                <a:lnTo>
                  <a:pt x="f138" y="f139"/>
                </a:lnTo>
                <a:cubicBezTo>
                  <a:pt x="f140" y="f141"/>
                  <a:pt x="f142" y="f143"/>
                  <a:pt x="f142" y="f144"/>
                </a:cubicBezTo>
                <a:cubicBezTo>
                  <a:pt x="f142" y="f145"/>
                  <a:pt x="f146" y="f147"/>
                  <a:pt x="f146" y="f148"/>
                </a:cubicBezTo>
                <a:cubicBezTo>
                  <a:pt x="f146" y="f149"/>
                  <a:pt x="f150" y="f151"/>
                  <a:pt x="f152" y="f151"/>
                </a:cubicBezTo>
                <a:cubicBezTo>
                  <a:pt x="f153" y="f151"/>
                  <a:pt x="f6" y="f154"/>
                  <a:pt x="f6" y="f155"/>
                </a:cubicBezTo>
                <a:cubicBezTo>
                  <a:pt x="f6" y="f156"/>
                  <a:pt x="f157" y="f158"/>
                  <a:pt x="f8" y="f9"/>
                </a:cubicBezTo>
                <a:close/>
              </a:path>
            </a:pathLst>
          </a:custGeom>
          <a:solidFill>
            <a:srgbClr val="69B74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62B346"/>
              </a:solidFill>
              <a:uFillTx/>
              <a:latin typeface="Calibri"/>
            </a:endParaRPr>
          </a:p>
        </p:txBody>
      </p:sp>
      <p:grpSp>
        <p:nvGrpSpPr>
          <p:cNvPr id="6" name="Graphic 10" descr="Tea">
            <a:extLst>
              <a:ext uri="{FF2B5EF4-FFF2-40B4-BE49-F238E27FC236}">
                <a16:creationId xmlns:a16="http://schemas.microsoft.com/office/drawing/2014/main" id="{A22C6A6E-7AA0-4CDB-BAA5-F1953C655395}"/>
              </a:ext>
            </a:extLst>
          </p:cNvPr>
          <p:cNvGrpSpPr/>
          <p:nvPr/>
        </p:nvGrpSpPr>
        <p:grpSpPr>
          <a:xfrm>
            <a:off x="3338172" y="2007272"/>
            <a:ext cx="490264" cy="585152"/>
            <a:chOff x="3338172" y="2007272"/>
            <a:chExt cx="490264" cy="585152"/>
          </a:xfrm>
          <a:solidFill>
            <a:srgbClr val="69B74F"/>
          </a:solidFill>
        </p:grpSpPr>
        <p:sp>
          <p:nvSpPr>
            <p:cNvPr id="7" name="Freeform: Shape 35">
              <a:extLst>
                <a:ext uri="{FF2B5EF4-FFF2-40B4-BE49-F238E27FC236}">
                  <a16:creationId xmlns:a16="http://schemas.microsoft.com/office/drawing/2014/main" id="{3E8275F3-0D2B-4EB7-AA7A-31A8AB5AFB65}"/>
                </a:ext>
              </a:extLst>
            </p:cNvPr>
            <p:cNvSpPr/>
            <p:nvPr/>
          </p:nvSpPr>
          <p:spPr>
            <a:xfrm>
              <a:off x="3496912" y="2007272"/>
              <a:ext cx="47448" cy="1423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50"/>
                <a:gd name="f7" fmla="val 171450"/>
                <a:gd name="f8" fmla="val 19288"/>
                <a:gd name="f9" fmla="val 140018"/>
                <a:gd name="f10" fmla="val 11668"/>
                <a:gd name="f11" fmla="val 147638"/>
                <a:gd name="f12" fmla="val 159068"/>
                <a:gd name="f13" fmla="val 166688"/>
                <a:gd name="f14" fmla="val 23098"/>
                <a:gd name="f15" fmla="val 170498"/>
                <a:gd name="f16" fmla="val 27861"/>
                <a:gd name="f17" fmla="val 172403"/>
                <a:gd name="f18" fmla="val 32623"/>
                <a:gd name="f19" fmla="val 37386"/>
                <a:gd name="f20" fmla="val 42148"/>
                <a:gd name="f21" fmla="val 45958"/>
                <a:gd name="f22" fmla="val 71676"/>
                <a:gd name="f23" fmla="val 140970"/>
                <a:gd name="f24" fmla="val 98107"/>
                <a:gd name="f25" fmla="val 72390"/>
                <a:gd name="f26" fmla="val 34528"/>
                <a:gd name="f27" fmla="val 60960"/>
                <a:gd name="f28" fmla="val 42862"/>
                <a:gd name="f29" fmla="val 32385"/>
                <a:gd name="f30" fmla="val 53578"/>
                <a:gd name="f31" fmla="val 24765"/>
                <a:gd name="f32" fmla="val 13335"/>
                <a:gd name="f33" fmla="val 5715"/>
                <a:gd name="f34" fmla="val 38338"/>
                <a:gd name="f35" fmla="val -1905"/>
                <a:gd name="f36" fmla="val 26908"/>
                <a:gd name="f37" fmla="val -6429"/>
                <a:gd name="f38" fmla="val 31433"/>
                <a:gd name="f39" fmla="val 74295"/>
                <a:gd name="f40" fmla="val 100013"/>
                <a:gd name="f41" fmla="val 29766"/>
                <a:gd name="f42" fmla="val 111443"/>
                <a:gd name="f43" fmla="val 129540"/>
                <a:gd name="f44" fmla="+- 0 0 -90"/>
                <a:gd name="f45" fmla="*/ f3 1 57150"/>
                <a:gd name="f46" fmla="*/ f4 1 171450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57150"/>
                <a:gd name="f55" fmla="*/ f51 1 171450"/>
                <a:gd name="f56" fmla="*/ 19288 f52 1"/>
                <a:gd name="f57" fmla="*/ 140018 f51 1"/>
                <a:gd name="f58" fmla="*/ 166688 f51 1"/>
                <a:gd name="f59" fmla="*/ 32623 f52 1"/>
                <a:gd name="f60" fmla="*/ 172403 f51 1"/>
                <a:gd name="f61" fmla="*/ 45958 f52 1"/>
                <a:gd name="f62" fmla="*/ 72390 f51 1"/>
                <a:gd name="f63" fmla="*/ 32385 f51 1"/>
                <a:gd name="f64" fmla="*/ 5715 f51 1"/>
                <a:gd name="f65" fmla="*/ 100013 f51 1"/>
                <a:gd name="f66" fmla="+- f53 0 f1"/>
                <a:gd name="f67" fmla="*/ f56 1 57150"/>
                <a:gd name="f68" fmla="*/ f57 1 171450"/>
                <a:gd name="f69" fmla="*/ f58 1 171450"/>
                <a:gd name="f70" fmla="*/ f59 1 57150"/>
                <a:gd name="f71" fmla="*/ f60 1 171450"/>
                <a:gd name="f72" fmla="*/ f61 1 57150"/>
                <a:gd name="f73" fmla="*/ f62 1 171450"/>
                <a:gd name="f74" fmla="*/ f63 1 171450"/>
                <a:gd name="f75" fmla="*/ f64 1 171450"/>
                <a:gd name="f76" fmla="*/ f65 1 171450"/>
                <a:gd name="f77" fmla="*/ f47 1 f54"/>
                <a:gd name="f78" fmla="*/ f48 1 f54"/>
                <a:gd name="f79" fmla="*/ f47 1 f55"/>
                <a:gd name="f80" fmla="*/ f49 1 f55"/>
                <a:gd name="f81" fmla="*/ f67 1 f54"/>
                <a:gd name="f82" fmla="*/ f68 1 f55"/>
                <a:gd name="f83" fmla="*/ f69 1 f55"/>
                <a:gd name="f84" fmla="*/ f70 1 f54"/>
                <a:gd name="f85" fmla="*/ f71 1 f55"/>
                <a:gd name="f86" fmla="*/ f72 1 f54"/>
                <a:gd name="f87" fmla="*/ f73 1 f55"/>
                <a:gd name="f88" fmla="*/ f74 1 f55"/>
                <a:gd name="f89" fmla="*/ f75 1 f55"/>
                <a:gd name="f90" fmla="*/ f76 1 f55"/>
                <a:gd name="f91" fmla="*/ f77 f45 1"/>
                <a:gd name="f92" fmla="*/ f78 f45 1"/>
                <a:gd name="f93" fmla="*/ f80 f46 1"/>
                <a:gd name="f94" fmla="*/ f79 f46 1"/>
                <a:gd name="f95" fmla="*/ f81 f45 1"/>
                <a:gd name="f96" fmla="*/ f82 f46 1"/>
                <a:gd name="f97" fmla="*/ f83 f46 1"/>
                <a:gd name="f98" fmla="*/ f84 f45 1"/>
                <a:gd name="f99" fmla="*/ f85 f46 1"/>
                <a:gd name="f100" fmla="*/ f86 f45 1"/>
                <a:gd name="f101" fmla="*/ f87 f46 1"/>
                <a:gd name="f102" fmla="*/ f88 f46 1"/>
                <a:gd name="f103" fmla="*/ f89 f46 1"/>
                <a:gd name="f104" fmla="*/ f9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95" y="f96"/>
                </a:cxn>
                <a:cxn ang="f66">
                  <a:pos x="f95" y="f97"/>
                </a:cxn>
                <a:cxn ang="f66">
                  <a:pos x="f98" y="f99"/>
                </a:cxn>
                <a:cxn ang="f66">
                  <a:pos x="f100" y="f97"/>
                </a:cxn>
                <a:cxn ang="f66">
                  <a:pos x="f100" y="f101"/>
                </a:cxn>
                <a:cxn ang="f66">
                  <a:pos x="f100" y="f102"/>
                </a:cxn>
                <a:cxn ang="f66">
                  <a:pos x="f100" y="f103"/>
                </a:cxn>
                <a:cxn ang="f66">
                  <a:pos x="f95" y="f103"/>
                </a:cxn>
                <a:cxn ang="f66">
                  <a:pos x="f95" y="f104"/>
                </a:cxn>
                <a:cxn ang="f66">
                  <a:pos x="f95" y="f96"/>
                </a:cxn>
              </a:cxnLst>
              <a:rect l="f91" t="f94" r="f92" b="f93"/>
              <a:pathLst>
                <a:path w="57150" h="171450">
                  <a:moveTo>
                    <a:pt x="f8" y="f9"/>
                  </a:move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cubicBezTo>
                    <a:pt x="f22" y="f23"/>
                    <a:pt x="f22" y="f24"/>
                    <a:pt x="f21" y="f25"/>
                  </a:cubicBezTo>
                  <a:cubicBezTo>
                    <a:pt x="f26" y="f27"/>
                    <a:pt x="f26" y="f28"/>
                    <a:pt x="f21" y="f29"/>
                  </a:cubicBezTo>
                  <a:cubicBezTo>
                    <a:pt x="f30" y="f31"/>
                    <a:pt x="f30" y="f32"/>
                    <a:pt x="f21" y="f33"/>
                  </a:cubicBezTo>
                  <a:cubicBezTo>
                    <a:pt x="f34" y="f35"/>
                    <a:pt x="f36" y="f35"/>
                    <a:pt x="f8" y="f33"/>
                  </a:cubicBezTo>
                  <a:cubicBezTo>
                    <a:pt x="f37" y="f38"/>
                    <a:pt x="f37" y="f39"/>
                    <a:pt x="f8" y="f40"/>
                  </a:cubicBezTo>
                  <a:cubicBezTo>
                    <a:pt x="f41" y="f42"/>
                    <a:pt x="f41" y="f43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36">
              <a:extLst>
                <a:ext uri="{FF2B5EF4-FFF2-40B4-BE49-F238E27FC236}">
                  <a16:creationId xmlns:a16="http://schemas.microsoft.com/office/drawing/2014/main" id="{86459BE9-B025-4483-978D-92E3311C2905}"/>
                </a:ext>
              </a:extLst>
            </p:cNvPr>
            <p:cNvSpPr/>
            <p:nvPr/>
          </p:nvSpPr>
          <p:spPr>
            <a:xfrm>
              <a:off x="3583103" y="2053925"/>
              <a:ext cx="47448" cy="1423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50"/>
                <a:gd name="f7" fmla="val 171450"/>
                <a:gd name="f8" fmla="val 19288"/>
                <a:gd name="f9" fmla="val 140018"/>
                <a:gd name="f10" fmla="val 11668"/>
                <a:gd name="f11" fmla="val 147638"/>
                <a:gd name="f12" fmla="val 159067"/>
                <a:gd name="f13" fmla="val 166688"/>
                <a:gd name="f14" fmla="val 23098"/>
                <a:gd name="f15" fmla="val 170497"/>
                <a:gd name="f16" fmla="val 27861"/>
                <a:gd name="f17" fmla="val 172403"/>
                <a:gd name="f18" fmla="val 32623"/>
                <a:gd name="f19" fmla="val 37386"/>
                <a:gd name="f20" fmla="val 42148"/>
                <a:gd name="f21" fmla="val 45958"/>
                <a:gd name="f22" fmla="val 71676"/>
                <a:gd name="f23" fmla="val 140970"/>
                <a:gd name="f24" fmla="val 98108"/>
                <a:gd name="f25" fmla="val 72390"/>
                <a:gd name="f26" fmla="val 34528"/>
                <a:gd name="f27" fmla="val 60960"/>
                <a:gd name="f28" fmla="val 42862"/>
                <a:gd name="f29" fmla="val 32385"/>
                <a:gd name="f30" fmla="val 53578"/>
                <a:gd name="f31" fmla="val 24765"/>
                <a:gd name="f32" fmla="val 13335"/>
                <a:gd name="f33" fmla="val 5715"/>
                <a:gd name="f34" fmla="val 38338"/>
                <a:gd name="f35" fmla="val -1905"/>
                <a:gd name="f36" fmla="val 26908"/>
                <a:gd name="f37" fmla="val -6429"/>
                <a:gd name="f38" fmla="val 31433"/>
                <a:gd name="f39" fmla="val 74295"/>
                <a:gd name="f40" fmla="val 100012"/>
                <a:gd name="f41" fmla="val 30718"/>
                <a:gd name="f42" fmla="val 110490"/>
                <a:gd name="f43" fmla="val 128587"/>
                <a:gd name="f44" fmla="+- 0 0 -90"/>
                <a:gd name="f45" fmla="*/ f3 1 57150"/>
                <a:gd name="f46" fmla="*/ f4 1 171450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57150"/>
                <a:gd name="f55" fmla="*/ f51 1 171450"/>
                <a:gd name="f56" fmla="*/ 19288 f52 1"/>
                <a:gd name="f57" fmla="*/ 140018 f51 1"/>
                <a:gd name="f58" fmla="*/ 166688 f51 1"/>
                <a:gd name="f59" fmla="*/ 32623 f52 1"/>
                <a:gd name="f60" fmla="*/ 172403 f51 1"/>
                <a:gd name="f61" fmla="*/ 45958 f52 1"/>
                <a:gd name="f62" fmla="*/ 72390 f51 1"/>
                <a:gd name="f63" fmla="*/ 32385 f51 1"/>
                <a:gd name="f64" fmla="*/ 5715 f51 1"/>
                <a:gd name="f65" fmla="*/ 100012 f51 1"/>
                <a:gd name="f66" fmla="+- f53 0 f1"/>
                <a:gd name="f67" fmla="*/ f56 1 57150"/>
                <a:gd name="f68" fmla="*/ f57 1 171450"/>
                <a:gd name="f69" fmla="*/ f58 1 171450"/>
                <a:gd name="f70" fmla="*/ f59 1 57150"/>
                <a:gd name="f71" fmla="*/ f60 1 171450"/>
                <a:gd name="f72" fmla="*/ f61 1 57150"/>
                <a:gd name="f73" fmla="*/ f62 1 171450"/>
                <a:gd name="f74" fmla="*/ f63 1 171450"/>
                <a:gd name="f75" fmla="*/ f64 1 171450"/>
                <a:gd name="f76" fmla="*/ f65 1 171450"/>
                <a:gd name="f77" fmla="*/ f47 1 f54"/>
                <a:gd name="f78" fmla="*/ f48 1 f54"/>
                <a:gd name="f79" fmla="*/ f47 1 f55"/>
                <a:gd name="f80" fmla="*/ f49 1 f55"/>
                <a:gd name="f81" fmla="*/ f67 1 f54"/>
                <a:gd name="f82" fmla="*/ f68 1 f55"/>
                <a:gd name="f83" fmla="*/ f69 1 f55"/>
                <a:gd name="f84" fmla="*/ f70 1 f54"/>
                <a:gd name="f85" fmla="*/ f71 1 f55"/>
                <a:gd name="f86" fmla="*/ f72 1 f54"/>
                <a:gd name="f87" fmla="*/ f73 1 f55"/>
                <a:gd name="f88" fmla="*/ f74 1 f55"/>
                <a:gd name="f89" fmla="*/ f75 1 f55"/>
                <a:gd name="f90" fmla="*/ f76 1 f55"/>
                <a:gd name="f91" fmla="*/ f77 f45 1"/>
                <a:gd name="f92" fmla="*/ f78 f45 1"/>
                <a:gd name="f93" fmla="*/ f80 f46 1"/>
                <a:gd name="f94" fmla="*/ f79 f46 1"/>
                <a:gd name="f95" fmla="*/ f81 f45 1"/>
                <a:gd name="f96" fmla="*/ f82 f46 1"/>
                <a:gd name="f97" fmla="*/ f83 f46 1"/>
                <a:gd name="f98" fmla="*/ f84 f45 1"/>
                <a:gd name="f99" fmla="*/ f85 f46 1"/>
                <a:gd name="f100" fmla="*/ f86 f45 1"/>
                <a:gd name="f101" fmla="*/ f87 f46 1"/>
                <a:gd name="f102" fmla="*/ f88 f46 1"/>
                <a:gd name="f103" fmla="*/ f89 f46 1"/>
                <a:gd name="f104" fmla="*/ f9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95" y="f96"/>
                </a:cxn>
                <a:cxn ang="f66">
                  <a:pos x="f95" y="f97"/>
                </a:cxn>
                <a:cxn ang="f66">
                  <a:pos x="f98" y="f99"/>
                </a:cxn>
                <a:cxn ang="f66">
                  <a:pos x="f100" y="f97"/>
                </a:cxn>
                <a:cxn ang="f66">
                  <a:pos x="f100" y="f101"/>
                </a:cxn>
                <a:cxn ang="f66">
                  <a:pos x="f100" y="f102"/>
                </a:cxn>
                <a:cxn ang="f66">
                  <a:pos x="f100" y="f103"/>
                </a:cxn>
                <a:cxn ang="f66">
                  <a:pos x="f95" y="f103"/>
                </a:cxn>
                <a:cxn ang="f66">
                  <a:pos x="f95" y="f104"/>
                </a:cxn>
                <a:cxn ang="f66">
                  <a:pos x="f95" y="f96"/>
                </a:cxn>
              </a:cxnLst>
              <a:rect l="f91" t="f94" r="f92" b="f93"/>
              <a:pathLst>
                <a:path w="57150" h="171450">
                  <a:moveTo>
                    <a:pt x="f8" y="f9"/>
                  </a:move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cubicBezTo>
                    <a:pt x="f22" y="f23"/>
                    <a:pt x="f22" y="f24"/>
                    <a:pt x="f21" y="f25"/>
                  </a:cubicBezTo>
                  <a:cubicBezTo>
                    <a:pt x="f26" y="f27"/>
                    <a:pt x="f26" y="f28"/>
                    <a:pt x="f21" y="f29"/>
                  </a:cubicBezTo>
                  <a:cubicBezTo>
                    <a:pt x="f30" y="f31"/>
                    <a:pt x="f30" y="f32"/>
                    <a:pt x="f21" y="f33"/>
                  </a:cubicBezTo>
                  <a:cubicBezTo>
                    <a:pt x="f34" y="f35"/>
                    <a:pt x="f36" y="f35"/>
                    <a:pt x="f8" y="f33"/>
                  </a:cubicBezTo>
                  <a:cubicBezTo>
                    <a:pt x="f37" y="f38"/>
                    <a:pt x="f37" y="f39"/>
                    <a:pt x="f8" y="f40"/>
                  </a:cubicBezTo>
                  <a:cubicBezTo>
                    <a:pt x="f41" y="f42"/>
                    <a:pt x="f41" y="f43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9" name="Freeform: Shape 37">
              <a:extLst>
                <a:ext uri="{FF2B5EF4-FFF2-40B4-BE49-F238E27FC236}">
                  <a16:creationId xmlns:a16="http://schemas.microsoft.com/office/drawing/2014/main" id="{70AFA325-496B-4BAA-97FE-4562E5FA94DE}"/>
                </a:ext>
              </a:extLst>
            </p:cNvPr>
            <p:cNvSpPr/>
            <p:nvPr/>
          </p:nvSpPr>
          <p:spPr>
            <a:xfrm>
              <a:off x="3417835" y="2053925"/>
              <a:ext cx="47448" cy="1423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50"/>
                <a:gd name="f7" fmla="val 171450"/>
                <a:gd name="f8" fmla="val 19288"/>
                <a:gd name="f9" fmla="val 140018"/>
                <a:gd name="f10" fmla="val 11668"/>
                <a:gd name="f11" fmla="val 147638"/>
                <a:gd name="f12" fmla="val 159067"/>
                <a:gd name="f13" fmla="val 166688"/>
                <a:gd name="f14" fmla="val 23098"/>
                <a:gd name="f15" fmla="val 170497"/>
                <a:gd name="f16" fmla="val 27861"/>
                <a:gd name="f17" fmla="val 172403"/>
                <a:gd name="f18" fmla="val 32623"/>
                <a:gd name="f19" fmla="val 37386"/>
                <a:gd name="f20" fmla="val 42148"/>
                <a:gd name="f21" fmla="val 45958"/>
                <a:gd name="f22" fmla="val 71676"/>
                <a:gd name="f23" fmla="val 140970"/>
                <a:gd name="f24" fmla="val 98108"/>
                <a:gd name="f25" fmla="val 72390"/>
                <a:gd name="f26" fmla="val 34528"/>
                <a:gd name="f27" fmla="val 60960"/>
                <a:gd name="f28" fmla="val 42862"/>
                <a:gd name="f29" fmla="val 32385"/>
                <a:gd name="f30" fmla="val 53578"/>
                <a:gd name="f31" fmla="val 24765"/>
                <a:gd name="f32" fmla="val 13335"/>
                <a:gd name="f33" fmla="val 5715"/>
                <a:gd name="f34" fmla="val 38338"/>
                <a:gd name="f35" fmla="val -1905"/>
                <a:gd name="f36" fmla="val 26908"/>
                <a:gd name="f37" fmla="val -6429"/>
                <a:gd name="f38" fmla="val 31433"/>
                <a:gd name="f39" fmla="val 74295"/>
                <a:gd name="f40" fmla="val 100012"/>
                <a:gd name="f41" fmla="val 29766"/>
                <a:gd name="f42" fmla="val 110490"/>
                <a:gd name="f43" fmla="val 128587"/>
                <a:gd name="f44" fmla="+- 0 0 -90"/>
                <a:gd name="f45" fmla="*/ f3 1 57150"/>
                <a:gd name="f46" fmla="*/ f4 1 171450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57150"/>
                <a:gd name="f55" fmla="*/ f51 1 171450"/>
                <a:gd name="f56" fmla="*/ 19288 f52 1"/>
                <a:gd name="f57" fmla="*/ 140018 f51 1"/>
                <a:gd name="f58" fmla="*/ 166688 f51 1"/>
                <a:gd name="f59" fmla="*/ 32623 f52 1"/>
                <a:gd name="f60" fmla="*/ 172403 f51 1"/>
                <a:gd name="f61" fmla="*/ 45958 f52 1"/>
                <a:gd name="f62" fmla="*/ 72390 f51 1"/>
                <a:gd name="f63" fmla="*/ 32385 f51 1"/>
                <a:gd name="f64" fmla="*/ 5715 f51 1"/>
                <a:gd name="f65" fmla="*/ 100012 f51 1"/>
                <a:gd name="f66" fmla="+- f53 0 f1"/>
                <a:gd name="f67" fmla="*/ f56 1 57150"/>
                <a:gd name="f68" fmla="*/ f57 1 171450"/>
                <a:gd name="f69" fmla="*/ f58 1 171450"/>
                <a:gd name="f70" fmla="*/ f59 1 57150"/>
                <a:gd name="f71" fmla="*/ f60 1 171450"/>
                <a:gd name="f72" fmla="*/ f61 1 57150"/>
                <a:gd name="f73" fmla="*/ f62 1 171450"/>
                <a:gd name="f74" fmla="*/ f63 1 171450"/>
                <a:gd name="f75" fmla="*/ f64 1 171450"/>
                <a:gd name="f76" fmla="*/ f65 1 171450"/>
                <a:gd name="f77" fmla="*/ f47 1 f54"/>
                <a:gd name="f78" fmla="*/ f48 1 f54"/>
                <a:gd name="f79" fmla="*/ f47 1 f55"/>
                <a:gd name="f80" fmla="*/ f49 1 f55"/>
                <a:gd name="f81" fmla="*/ f67 1 f54"/>
                <a:gd name="f82" fmla="*/ f68 1 f55"/>
                <a:gd name="f83" fmla="*/ f69 1 f55"/>
                <a:gd name="f84" fmla="*/ f70 1 f54"/>
                <a:gd name="f85" fmla="*/ f71 1 f55"/>
                <a:gd name="f86" fmla="*/ f72 1 f54"/>
                <a:gd name="f87" fmla="*/ f73 1 f55"/>
                <a:gd name="f88" fmla="*/ f74 1 f55"/>
                <a:gd name="f89" fmla="*/ f75 1 f55"/>
                <a:gd name="f90" fmla="*/ f76 1 f55"/>
                <a:gd name="f91" fmla="*/ f77 f45 1"/>
                <a:gd name="f92" fmla="*/ f78 f45 1"/>
                <a:gd name="f93" fmla="*/ f80 f46 1"/>
                <a:gd name="f94" fmla="*/ f79 f46 1"/>
                <a:gd name="f95" fmla="*/ f81 f45 1"/>
                <a:gd name="f96" fmla="*/ f82 f46 1"/>
                <a:gd name="f97" fmla="*/ f83 f46 1"/>
                <a:gd name="f98" fmla="*/ f84 f45 1"/>
                <a:gd name="f99" fmla="*/ f85 f46 1"/>
                <a:gd name="f100" fmla="*/ f86 f45 1"/>
                <a:gd name="f101" fmla="*/ f87 f46 1"/>
                <a:gd name="f102" fmla="*/ f88 f46 1"/>
                <a:gd name="f103" fmla="*/ f89 f46 1"/>
                <a:gd name="f104" fmla="*/ f9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95" y="f96"/>
                </a:cxn>
                <a:cxn ang="f66">
                  <a:pos x="f95" y="f97"/>
                </a:cxn>
                <a:cxn ang="f66">
                  <a:pos x="f98" y="f99"/>
                </a:cxn>
                <a:cxn ang="f66">
                  <a:pos x="f100" y="f97"/>
                </a:cxn>
                <a:cxn ang="f66">
                  <a:pos x="f100" y="f101"/>
                </a:cxn>
                <a:cxn ang="f66">
                  <a:pos x="f100" y="f102"/>
                </a:cxn>
                <a:cxn ang="f66">
                  <a:pos x="f100" y="f103"/>
                </a:cxn>
                <a:cxn ang="f66">
                  <a:pos x="f95" y="f103"/>
                </a:cxn>
                <a:cxn ang="f66">
                  <a:pos x="f95" y="f104"/>
                </a:cxn>
                <a:cxn ang="f66">
                  <a:pos x="f95" y="f96"/>
                </a:cxn>
              </a:cxnLst>
              <a:rect l="f91" t="f94" r="f92" b="f93"/>
              <a:pathLst>
                <a:path w="57150" h="171450">
                  <a:moveTo>
                    <a:pt x="f8" y="f9"/>
                  </a:move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cubicBezTo>
                    <a:pt x="f22" y="f23"/>
                    <a:pt x="f22" y="f24"/>
                    <a:pt x="f21" y="f25"/>
                  </a:cubicBezTo>
                  <a:cubicBezTo>
                    <a:pt x="f26" y="f27"/>
                    <a:pt x="f26" y="f28"/>
                    <a:pt x="f21" y="f29"/>
                  </a:cubicBezTo>
                  <a:cubicBezTo>
                    <a:pt x="f30" y="f31"/>
                    <a:pt x="f30" y="f32"/>
                    <a:pt x="f21" y="f33"/>
                  </a:cubicBezTo>
                  <a:cubicBezTo>
                    <a:pt x="f34" y="f35"/>
                    <a:pt x="f36" y="f35"/>
                    <a:pt x="f8" y="f33"/>
                  </a:cubicBezTo>
                  <a:cubicBezTo>
                    <a:pt x="f37" y="f38"/>
                    <a:pt x="f37" y="f39"/>
                    <a:pt x="f8" y="f40"/>
                  </a:cubicBezTo>
                  <a:cubicBezTo>
                    <a:pt x="f41" y="f42"/>
                    <a:pt x="f41" y="f43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10" name="Freeform: Shape 38">
              <a:extLst>
                <a:ext uri="{FF2B5EF4-FFF2-40B4-BE49-F238E27FC236}">
                  <a16:creationId xmlns:a16="http://schemas.microsoft.com/office/drawing/2014/main" id="{E0367A0B-1063-46EA-ACAF-6E29EC7C6BB5}"/>
                </a:ext>
              </a:extLst>
            </p:cNvPr>
            <p:cNvSpPr/>
            <p:nvPr/>
          </p:nvSpPr>
          <p:spPr>
            <a:xfrm>
              <a:off x="3338172" y="2244495"/>
              <a:ext cx="490264" cy="3479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0550"/>
                <a:gd name="f7" fmla="val 419100"/>
                <a:gd name="f8" fmla="val 346710"/>
                <a:gd name="f9" fmla="val 367665"/>
                <a:gd name="f10" fmla="val 397192"/>
                <a:gd name="f11" fmla="val 385763"/>
                <a:gd name="f12" fmla="val 370523"/>
                <a:gd name="f13" fmla="val 401003"/>
                <a:gd name="f14" fmla="val 339090"/>
                <a:gd name="f15" fmla="val 416243"/>
                <a:gd name="f16" fmla="val 344805"/>
                <a:gd name="f17" fmla="val 432435"/>
                <a:gd name="f18" fmla="val 347663"/>
                <a:gd name="f19" fmla="val 450533"/>
                <a:gd name="f20" fmla="val 530543"/>
                <a:gd name="f21" fmla="val 595313"/>
                <a:gd name="f22" fmla="val 282892"/>
                <a:gd name="f23" fmla="val 202883"/>
                <a:gd name="f24" fmla="val 594360"/>
                <a:gd name="f25" fmla="val 124777"/>
                <a:gd name="f26" fmla="val 533400"/>
                <a:gd name="f27" fmla="val 60960"/>
                <a:gd name="f28" fmla="val 457200"/>
                <a:gd name="f29" fmla="val 57150"/>
                <a:gd name="f30" fmla="val 76200"/>
                <a:gd name="f31" fmla="val 221933"/>
                <a:gd name="f32" fmla="val 43815"/>
                <a:gd name="f33" fmla="val 349567"/>
                <a:gd name="f34" fmla="val 110490"/>
                <a:gd name="f35" fmla="val 456248"/>
                <a:gd name="f36" fmla="val 115252"/>
                <a:gd name="f37" fmla="val 501967"/>
                <a:gd name="f38" fmla="val 118110"/>
                <a:gd name="f39" fmla="val 538163"/>
                <a:gd name="f40" fmla="val 156210"/>
                <a:gd name="f41" fmla="val 537210"/>
                <a:gd name="f42" fmla="val 251460"/>
                <a:gd name="f43" fmla="val 498158"/>
                <a:gd name="f44" fmla="val 290513"/>
                <a:gd name="f45" fmla="val 449580"/>
                <a:gd name="f46" fmla="val 440055"/>
                <a:gd name="f47" fmla="val 431483"/>
                <a:gd name="f48" fmla="val 288608"/>
                <a:gd name="f49" fmla="val 422910"/>
                <a:gd name="f50" fmla="val 286703"/>
                <a:gd name="f51" fmla="val 441008"/>
                <a:gd name="f52" fmla="val 236220"/>
                <a:gd name="f53" fmla="val 452438"/>
                <a:gd name="f54" fmla="val 177165"/>
                <a:gd name="f55" fmla="val 95250"/>
                <a:gd name="f56" fmla="val 85725"/>
                <a:gd name="f57" fmla="val 142875"/>
                <a:gd name="f58" fmla="val 38100"/>
                <a:gd name="f59" fmla="val 190500"/>
                <a:gd name="f60" fmla="val 238125"/>
                <a:gd name="f61" fmla="val 228600"/>
                <a:gd name="f62" fmla="+- 0 0 -90"/>
                <a:gd name="f63" fmla="*/ f3 1 590550"/>
                <a:gd name="f64" fmla="*/ f4 1 419100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90550"/>
                <a:gd name="f73" fmla="*/ f69 1 419100"/>
                <a:gd name="f74" fmla="*/ 346710 f70 1"/>
                <a:gd name="f75" fmla="*/ 419100 f69 1"/>
                <a:gd name="f76" fmla="*/ 401003 f70 1"/>
                <a:gd name="f77" fmla="*/ 339090 f69 1"/>
                <a:gd name="f78" fmla="*/ 450533 f70 1"/>
                <a:gd name="f79" fmla="*/ 347663 f69 1"/>
                <a:gd name="f80" fmla="*/ 595313 f70 1"/>
                <a:gd name="f81" fmla="*/ 202883 f69 1"/>
                <a:gd name="f82" fmla="*/ 457200 f70 1"/>
                <a:gd name="f83" fmla="*/ 57150 f69 1"/>
                <a:gd name="f84" fmla="*/ 0 f69 1"/>
                <a:gd name="f85" fmla="*/ 0 f70 1"/>
                <a:gd name="f86" fmla="*/ 76200 f69 1"/>
                <a:gd name="f87" fmla="*/ 110490 f70 1"/>
                <a:gd name="f88" fmla="*/ 456248 f70 1"/>
                <a:gd name="f89" fmla="*/ 115252 f69 1"/>
                <a:gd name="f90" fmla="*/ 538163 f70 1"/>
                <a:gd name="f91" fmla="*/ 449580 f70 1"/>
                <a:gd name="f92" fmla="*/ 290513 f69 1"/>
                <a:gd name="f93" fmla="*/ 422910 f70 1"/>
                <a:gd name="f94" fmla="*/ 286703 f69 1"/>
                <a:gd name="f95" fmla="*/ 95250 f70 1"/>
                <a:gd name="f96" fmla="*/ 85725 f69 1"/>
                <a:gd name="f97" fmla="*/ 142875 f70 1"/>
                <a:gd name="f98" fmla="*/ 38100 f69 1"/>
                <a:gd name="f99" fmla="*/ 190500 f70 1"/>
                <a:gd name="f100" fmla="*/ 238125 f70 1"/>
                <a:gd name="f101" fmla="*/ 228600 f69 1"/>
                <a:gd name="f102" fmla="+- f71 0 f1"/>
                <a:gd name="f103" fmla="*/ f74 1 590550"/>
                <a:gd name="f104" fmla="*/ f75 1 419100"/>
                <a:gd name="f105" fmla="*/ f76 1 590550"/>
                <a:gd name="f106" fmla="*/ f77 1 419100"/>
                <a:gd name="f107" fmla="*/ f78 1 590550"/>
                <a:gd name="f108" fmla="*/ f79 1 419100"/>
                <a:gd name="f109" fmla="*/ f80 1 590550"/>
                <a:gd name="f110" fmla="*/ f81 1 419100"/>
                <a:gd name="f111" fmla="*/ f82 1 590550"/>
                <a:gd name="f112" fmla="*/ f83 1 419100"/>
                <a:gd name="f113" fmla="*/ f84 1 419100"/>
                <a:gd name="f114" fmla="*/ f85 1 590550"/>
                <a:gd name="f115" fmla="*/ f86 1 419100"/>
                <a:gd name="f116" fmla="*/ f87 1 590550"/>
                <a:gd name="f117" fmla="*/ f88 1 590550"/>
                <a:gd name="f118" fmla="*/ f89 1 419100"/>
                <a:gd name="f119" fmla="*/ f90 1 590550"/>
                <a:gd name="f120" fmla="*/ f91 1 590550"/>
                <a:gd name="f121" fmla="*/ f92 1 419100"/>
                <a:gd name="f122" fmla="*/ f93 1 590550"/>
                <a:gd name="f123" fmla="*/ f94 1 419100"/>
                <a:gd name="f124" fmla="*/ f95 1 590550"/>
                <a:gd name="f125" fmla="*/ f96 1 419100"/>
                <a:gd name="f126" fmla="*/ f97 1 590550"/>
                <a:gd name="f127" fmla="*/ f98 1 419100"/>
                <a:gd name="f128" fmla="*/ f99 1 590550"/>
                <a:gd name="f129" fmla="*/ f100 1 590550"/>
                <a:gd name="f130" fmla="*/ f101 1 419100"/>
                <a:gd name="f131" fmla="*/ f65 1 f72"/>
                <a:gd name="f132" fmla="*/ f66 1 f72"/>
                <a:gd name="f133" fmla="*/ f65 1 f73"/>
                <a:gd name="f134" fmla="*/ f67 1 f73"/>
                <a:gd name="f135" fmla="*/ f103 1 f72"/>
                <a:gd name="f136" fmla="*/ f104 1 f73"/>
                <a:gd name="f137" fmla="*/ f105 1 f72"/>
                <a:gd name="f138" fmla="*/ f106 1 f73"/>
                <a:gd name="f139" fmla="*/ f107 1 f72"/>
                <a:gd name="f140" fmla="*/ f108 1 f73"/>
                <a:gd name="f141" fmla="*/ f109 1 f72"/>
                <a:gd name="f142" fmla="*/ f110 1 f73"/>
                <a:gd name="f143" fmla="*/ f111 1 f72"/>
                <a:gd name="f144" fmla="*/ f112 1 f73"/>
                <a:gd name="f145" fmla="*/ f113 1 f73"/>
                <a:gd name="f146" fmla="*/ f114 1 f72"/>
                <a:gd name="f147" fmla="*/ f115 1 f73"/>
                <a:gd name="f148" fmla="*/ f116 1 f72"/>
                <a:gd name="f149" fmla="*/ f117 1 f72"/>
                <a:gd name="f150" fmla="*/ f118 1 f73"/>
                <a:gd name="f151" fmla="*/ f119 1 f72"/>
                <a:gd name="f152" fmla="*/ f120 1 f72"/>
                <a:gd name="f153" fmla="*/ f121 1 f73"/>
                <a:gd name="f154" fmla="*/ f122 1 f72"/>
                <a:gd name="f155" fmla="*/ f123 1 f73"/>
                <a:gd name="f156" fmla="*/ f124 1 f72"/>
                <a:gd name="f157" fmla="*/ f125 1 f73"/>
                <a:gd name="f158" fmla="*/ f126 1 f72"/>
                <a:gd name="f159" fmla="*/ f127 1 f73"/>
                <a:gd name="f160" fmla="*/ f128 1 f72"/>
                <a:gd name="f161" fmla="*/ f129 1 f72"/>
                <a:gd name="f162" fmla="*/ f130 1 f73"/>
                <a:gd name="f163" fmla="*/ f131 f63 1"/>
                <a:gd name="f164" fmla="*/ f132 f63 1"/>
                <a:gd name="f165" fmla="*/ f134 f64 1"/>
                <a:gd name="f166" fmla="*/ f133 f64 1"/>
                <a:gd name="f167" fmla="*/ f135 f63 1"/>
                <a:gd name="f168" fmla="*/ f136 f64 1"/>
                <a:gd name="f169" fmla="*/ f137 f63 1"/>
                <a:gd name="f170" fmla="*/ f138 f64 1"/>
                <a:gd name="f171" fmla="*/ f139 f63 1"/>
                <a:gd name="f172" fmla="*/ f140 f64 1"/>
                <a:gd name="f173" fmla="*/ f141 f63 1"/>
                <a:gd name="f174" fmla="*/ f142 f64 1"/>
                <a:gd name="f175" fmla="*/ f143 f63 1"/>
                <a:gd name="f176" fmla="*/ f144 f64 1"/>
                <a:gd name="f177" fmla="*/ f145 f64 1"/>
                <a:gd name="f178" fmla="*/ f146 f63 1"/>
                <a:gd name="f179" fmla="*/ f147 f64 1"/>
                <a:gd name="f180" fmla="*/ f148 f63 1"/>
                <a:gd name="f181" fmla="*/ f149 f63 1"/>
                <a:gd name="f182" fmla="*/ f150 f64 1"/>
                <a:gd name="f183" fmla="*/ f151 f63 1"/>
                <a:gd name="f184" fmla="*/ f152 f63 1"/>
                <a:gd name="f185" fmla="*/ f153 f64 1"/>
                <a:gd name="f186" fmla="*/ f154 f63 1"/>
                <a:gd name="f187" fmla="*/ f155 f64 1"/>
                <a:gd name="f188" fmla="*/ f156 f63 1"/>
                <a:gd name="f189" fmla="*/ f157 f64 1"/>
                <a:gd name="f190" fmla="*/ f158 f63 1"/>
                <a:gd name="f191" fmla="*/ f159 f64 1"/>
                <a:gd name="f192" fmla="*/ f160 f63 1"/>
                <a:gd name="f193" fmla="*/ f161 f63 1"/>
                <a:gd name="f194" fmla="*/ f162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67" y="f168"/>
                </a:cxn>
                <a:cxn ang="f102">
                  <a:pos x="f169" y="f170"/>
                </a:cxn>
                <a:cxn ang="f102">
                  <a:pos x="f171" y="f172"/>
                </a:cxn>
                <a:cxn ang="f102">
                  <a:pos x="f173" y="f174"/>
                </a:cxn>
                <a:cxn ang="f102">
                  <a:pos x="f175" y="f176"/>
                </a:cxn>
                <a:cxn ang="f102">
                  <a:pos x="f175" y="f177"/>
                </a:cxn>
                <a:cxn ang="f102">
                  <a:pos x="f178" y="f177"/>
                </a:cxn>
                <a:cxn ang="f102">
                  <a:pos x="f178" y="f179"/>
                </a:cxn>
                <a:cxn ang="f102">
                  <a:pos x="f180" y="f168"/>
                </a:cxn>
                <a:cxn ang="f102">
                  <a:pos x="f167" y="f168"/>
                </a:cxn>
                <a:cxn ang="f102">
                  <a:pos x="f181" y="f182"/>
                </a:cxn>
                <a:cxn ang="f102">
                  <a:pos x="f183" y="f174"/>
                </a:cxn>
                <a:cxn ang="f102">
                  <a:pos x="f184" y="f185"/>
                </a:cxn>
                <a:cxn ang="f102">
                  <a:pos x="f186" y="f187"/>
                </a:cxn>
                <a:cxn ang="f102">
                  <a:pos x="f181" y="f182"/>
                </a:cxn>
                <a:cxn ang="f102">
                  <a:pos x="f188" y="f189"/>
                </a:cxn>
                <a:cxn ang="f102">
                  <a:pos x="f190" y="f191"/>
                </a:cxn>
                <a:cxn ang="f102">
                  <a:pos x="f192" y="f191"/>
                </a:cxn>
                <a:cxn ang="f102">
                  <a:pos x="f193" y="f189"/>
                </a:cxn>
                <a:cxn ang="f102">
                  <a:pos x="f193" y="f194"/>
                </a:cxn>
                <a:cxn ang="f102">
                  <a:pos x="f188" y="f194"/>
                </a:cxn>
                <a:cxn ang="f102">
                  <a:pos x="f188" y="f189"/>
                </a:cxn>
              </a:cxnLst>
              <a:rect l="f163" t="f166" r="f164" b="f165"/>
              <a:pathLst>
                <a:path w="590550" h="41910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28" y="f5"/>
                  </a:lnTo>
                  <a:lnTo>
                    <a:pt x="f5" y="f5"/>
                  </a:lnTo>
                  <a:lnTo>
                    <a:pt x="f5" y="f30"/>
                  </a:lnTo>
                  <a:cubicBezTo>
                    <a:pt x="f5" y="f31"/>
                    <a:pt x="f32" y="f33"/>
                    <a:pt x="f34" y="f7"/>
                  </a:cubicBezTo>
                  <a:lnTo>
                    <a:pt x="f8" y="f7"/>
                  </a:ln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39" y="f23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35" y="f36"/>
                  </a:cubicBezTo>
                  <a:close/>
                  <a:moveTo>
                    <a:pt x="f55" y="f56"/>
                  </a:moveTo>
                  <a:lnTo>
                    <a:pt x="f57" y="f58"/>
                  </a:lnTo>
                  <a:lnTo>
                    <a:pt x="f59" y="f58"/>
                  </a:lnTo>
                  <a:lnTo>
                    <a:pt x="f60" y="f56"/>
                  </a:lnTo>
                  <a:lnTo>
                    <a:pt x="f60" y="f61"/>
                  </a:lnTo>
                  <a:lnTo>
                    <a:pt x="f55" y="f61"/>
                  </a:lnTo>
                  <a:lnTo>
                    <a:pt x="f55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</p:grpSp>
      <p:grpSp>
        <p:nvGrpSpPr>
          <p:cNvPr id="11" name="Graphic 12" descr="Towel">
            <a:extLst>
              <a:ext uri="{FF2B5EF4-FFF2-40B4-BE49-F238E27FC236}">
                <a16:creationId xmlns:a16="http://schemas.microsoft.com/office/drawing/2014/main" id="{5D5CCE40-9806-48F2-8FBB-2372B3A23E46}"/>
              </a:ext>
            </a:extLst>
          </p:cNvPr>
          <p:cNvGrpSpPr/>
          <p:nvPr/>
        </p:nvGrpSpPr>
        <p:grpSpPr>
          <a:xfrm>
            <a:off x="1152418" y="3744312"/>
            <a:ext cx="553120" cy="520092"/>
            <a:chOff x="1152418" y="3744312"/>
            <a:chExt cx="553120" cy="520092"/>
          </a:xfrm>
          <a:solidFill>
            <a:srgbClr val="69B74F"/>
          </a:solidFill>
        </p:grpSpPr>
        <p:sp>
          <p:nvSpPr>
            <p:cNvPr id="12" name="Freeform: Shape 40">
              <a:extLst>
                <a:ext uri="{FF2B5EF4-FFF2-40B4-BE49-F238E27FC236}">
                  <a16:creationId xmlns:a16="http://schemas.microsoft.com/office/drawing/2014/main" id="{4D9EA5CD-F9C3-4AB3-B192-CDAA525D52B0}"/>
                </a:ext>
              </a:extLst>
            </p:cNvPr>
            <p:cNvSpPr/>
            <p:nvPr/>
          </p:nvSpPr>
          <p:spPr>
            <a:xfrm>
              <a:off x="1675519" y="3804352"/>
              <a:ext cx="30019" cy="45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00"/>
                <a:gd name="f7" fmla="val 57150"/>
                <a:gd name="f8" fmla="val 12383"/>
                <a:gd name="f9" fmla="val 1905"/>
                <a:gd name="f10" fmla="val 9525"/>
                <a:gd name="f11" fmla="val 2858"/>
                <a:gd name="f12" fmla="val 19050"/>
                <a:gd name="f13" fmla="val 28575"/>
                <a:gd name="f14" fmla="val 40958"/>
                <a:gd name="f15" fmla="val 44768"/>
                <a:gd name="f16" fmla="val 12382"/>
                <a:gd name="f17" fmla="+- 0 0 -90"/>
                <a:gd name="f18" fmla="*/ f3 1 38100"/>
                <a:gd name="f19" fmla="*/ f4 1 5715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8100"/>
                <a:gd name="f28" fmla="*/ f24 1 57150"/>
                <a:gd name="f29" fmla="*/ 12383 f25 1"/>
                <a:gd name="f30" fmla="*/ 0 f24 1"/>
                <a:gd name="f31" fmla="*/ 0 f25 1"/>
                <a:gd name="f32" fmla="*/ 2858 f25 1"/>
                <a:gd name="f33" fmla="*/ 28575 f24 1"/>
                <a:gd name="f34" fmla="*/ 57150 f24 1"/>
                <a:gd name="f35" fmla="*/ 40958 f25 1"/>
                <a:gd name="f36" fmla="+- f26 0 f1"/>
                <a:gd name="f37" fmla="*/ f29 1 38100"/>
                <a:gd name="f38" fmla="*/ f30 1 57150"/>
                <a:gd name="f39" fmla="*/ f31 1 38100"/>
                <a:gd name="f40" fmla="*/ f32 1 38100"/>
                <a:gd name="f41" fmla="*/ f33 1 57150"/>
                <a:gd name="f42" fmla="*/ f34 1 57150"/>
                <a:gd name="f43" fmla="*/ f35 1 38100"/>
                <a:gd name="f44" fmla="*/ f20 1 f27"/>
                <a:gd name="f45" fmla="*/ f21 1 f27"/>
                <a:gd name="f46" fmla="*/ f2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8 1"/>
                <a:gd name="f63" fmla="*/ f52 f19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63"/>
                </a:cxn>
                <a:cxn ang="f36">
                  <a:pos x="f62" y="f64"/>
                </a:cxn>
                <a:cxn ang="f36">
                  <a:pos x="f59" y="f64"/>
                </a:cxn>
                <a:cxn ang="f36">
                  <a:pos x="f65" y="f63"/>
                </a:cxn>
                <a:cxn ang="f36">
                  <a:pos x="f59" y="f60"/>
                </a:cxn>
              </a:cxnLst>
              <a:rect l="f55" t="f58" r="f56" b="f57"/>
              <a:pathLst>
                <a:path w="38100" h="57150">
                  <a:moveTo>
                    <a:pt x="f8" y="f5"/>
                  </a:moveTo>
                  <a:lnTo>
                    <a:pt x="f5" y="f5"/>
                  </a:lnTo>
                  <a:cubicBezTo>
                    <a:pt x="f9" y="f10"/>
                    <a:pt x="f11" y="f12"/>
                    <a:pt x="f11" y="f13"/>
                  </a:cubicBezTo>
                  <a:lnTo>
                    <a:pt x="f11" y="f7"/>
                  </a:lnTo>
                  <a:lnTo>
                    <a:pt x="f8" y="f7"/>
                  </a:lnTo>
                  <a:cubicBezTo>
                    <a:pt x="f13" y="f7"/>
                    <a:pt x="f14" y="f15"/>
                    <a:pt x="f14" y="f13"/>
                  </a:cubicBezTo>
                  <a:cubicBezTo>
                    <a:pt x="f14" y="f16"/>
                    <a:pt x="f13" y="f5"/>
                    <a:pt x="f8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13" name="Freeform: Shape 41">
              <a:extLst>
                <a:ext uri="{FF2B5EF4-FFF2-40B4-BE49-F238E27FC236}">
                  <a16:creationId xmlns:a16="http://schemas.microsoft.com/office/drawing/2014/main" id="{12A7BE67-6CDE-4B51-979C-9B39BC56A796}"/>
                </a:ext>
              </a:extLst>
            </p:cNvPr>
            <p:cNvSpPr/>
            <p:nvPr/>
          </p:nvSpPr>
          <p:spPr>
            <a:xfrm>
              <a:off x="1246235" y="3744312"/>
              <a:ext cx="397764" cy="450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4825"/>
                <a:gd name="f7" fmla="val 571500"/>
                <a:gd name="f8" fmla="val 404813"/>
                <a:gd name="f9" fmla="val 223838"/>
                <a:gd name="f10" fmla="val 80963"/>
                <a:gd name="f11" fmla="val 48578"/>
                <a:gd name="f12" fmla="val 19050"/>
                <a:gd name="f13" fmla="val 15240"/>
                <a:gd name="f14" fmla="val 38100"/>
                <a:gd name="f15" fmla="val 40005"/>
                <a:gd name="f16" fmla="val 73343"/>
                <a:gd name="f17" fmla="val 102870"/>
                <a:gd name="f18" fmla="val 60960"/>
                <a:gd name="f19" fmla="val 107632"/>
                <a:gd name="f20" fmla="val 93345"/>
                <a:gd name="f21" fmla="val 109538"/>
                <a:gd name="f22" fmla="val 97155"/>
                <a:gd name="f23" fmla="val 100965"/>
                <a:gd name="f24" fmla="val 104775"/>
                <a:gd name="f25" fmla="val 552450"/>
                <a:gd name="f26" fmla="val 562928"/>
                <a:gd name="f27" fmla="val 118110"/>
                <a:gd name="f28" fmla="val 128588"/>
                <a:gd name="f29" fmla="val 490538"/>
                <a:gd name="f30" fmla="val 501015"/>
                <a:gd name="f31" fmla="val 509588"/>
                <a:gd name="f32" fmla="val 46672"/>
                <a:gd name="f33" fmla="val 462915"/>
                <a:gd name="f34" fmla="+- 0 0 -90"/>
                <a:gd name="f35" fmla="*/ f3 1 504825"/>
                <a:gd name="f36" fmla="*/ f4 1 571500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504825"/>
                <a:gd name="f45" fmla="*/ f41 1 571500"/>
                <a:gd name="f46" fmla="*/ 404813 f42 1"/>
                <a:gd name="f47" fmla="*/ 0 f41 1"/>
                <a:gd name="f48" fmla="*/ 223838 f42 1"/>
                <a:gd name="f49" fmla="*/ 80963 f42 1"/>
                <a:gd name="f50" fmla="*/ 0 f42 1"/>
                <a:gd name="f51" fmla="*/ 38100 f41 1"/>
                <a:gd name="f52" fmla="*/ 40005 f42 1"/>
                <a:gd name="f53" fmla="*/ 107632 f42 1"/>
                <a:gd name="f54" fmla="*/ 93345 f41 1"/>
                <a:gd name="f55" fmla="*/ 109538 f42 1"/>
                <a:gd name="f56" fmla="*/ 104775 f41 1"/>
                <a:gd name="f57" fmla="*/ 552450 f41 1"/>
                <a:gd name="f58" fmla="*/ 128588 f42 1"/>
                <a:gd name="f59" fmla="*/ 571500 f41 1"/>
                <a:gd name="f60" fmla="*/ 490538 f42 1"/>
                <a:gd name="f61" fmla="*/ 509588 f42 1"/>
                <a:gd name="f62" fmla="+- f43 0 f1"/>
                <a:gd name="f63" fmla="*/ f46 1 504825"/>
                <a:gd name="f64" fmla="*/ f47 1 571500"/>
                <a:gd name="f65" fmla="*/ f48 1 504825"/>
                <a:gd name="f66" fmla="*/ f49 1 504825"/>
                <a:gd name="f67" fmla="*/ f50 1 504825"/>
                <a:gd name="f68" fmla="*/ f51 1 571500"/>
                <a:gd name="f69" fmla="*/ f52 1 504825"/>
                <a:gd name="f70" fmla="*/ f53 1 504825"/>
                <a:gd name="f71" fmla="*/ f54 1 571500"/>
                <a:gd name="f72" fmla="*/ f55 1 504825"/>
                <a:gd name="f73" fmla="*/ f56 1 571500"/>
                <a:gd name="f74" fmla="*/ f57 1 571500"/>
                <a:gd name="f75" fmla="*/ f58 1 504825"/>
                <a:gd name="f76" fmla="*/ f59 1 571500"/>
                <a:gd name="f77" fmla="*/ f60 1 504825"/>
                <a:gd name="f78" fmla="*/ f61 1 504825"/>
                <a:gd name="f79" fmla="*/ f37 1 f44"/>
                <a:gd name="f80" fmla="*/ f38 1 f44"/>
                <a:gd name="f81" fmla="*/ f37 1 f45"/>
                <a:gd name="f82" fmla="*/ f39 1 f45"/>
                <a:gd name="f83" fmla="*/ f63 1 f44"/>
                <a:gd name="f84" fmla="*/ f64 1 f45"/>
                <a:gd name="f85" fmla="*/ f65 1 f44"/>
                <a:gd name="f86" fmla="*/ f66 1 f44"/>
                <a:gd name="f87" fmla="*/ f67 1 f44"/>
                <a:gd name="f88" fmla="*/ f68 1 f45"/>
                <a:gd name="f89" fmla="*/ f69 1 f44"/>
                <a:gd name="f90" fmla="*/ f70 1 f44"/>
                <a:gd name="f91" fmla="*/ f71 1 f45"/>
                <a:gd name="f92" fmla="*/ f72 1 f44"/>
                <a:gd name="f93" fmla="*/ f73 1 f45"/>
                <a:gd name="f94" fmla="*/ f74 1 f45"/>
                <a:gd name="f95" fmla="*/ f75 1 f44"/>
                <a:gd name="f96" fmla="*/ f76 1 f45"/>
                <a:gd name="f97" fmla="*/ f77 1 f44"/>
                <a:gd name="f98" fmla="*/ f78 1 f44"/>
                <a:gd name="f99" fmla="*/ f79 f35 1"/>
                <a:gd name="f100" fmla="*/ f80 f35 1"/>
                <a:gd name="f101" fmla="*/ f82 f36 1"/>
                <a:gd name="f102" fmla="*/ f81 f36 1"/>
                <a:gd name="f103" fmla="*/ f83 f35 1"/>
                <a:gd name="f104" fmla="*/ f84 f36 1"/>
                <a:gd name="f105" fmla="*/ f85 f35 1"/>
                <a:gd name="f106" fmla="*/ f86 f35 1"/>
                <a:gd name="f107" fmla="*/ f87 f35 1"/>
                <a:gd name="f108" fmla="*/ f88 f36 1"/>
                <a:gd name="f109" fmla="*/ f89 f35 1"/>
                <a:gd name="f110" fmla="*/ f90 f35 1"/>
                <a:gd name="f111" fmla="*/ f91 f36 1"/>
                <a:gd name="f112" fmla="*/ f92 f35 1"/>
                <a:gd name="f113" fmla="*/ f93 f36 1"/>
                <a:gd name="f114" fmla="*/ f94 f36 1"/>
                <a:gd name="f115" fmla="*/ f95 f35 1"/>
                <a:gd name="f116" fmla="*/ f96 f36 1"/>
                <a:gd name="f117" fmla="*/ f97 f35 1"/>
                <a:gd name="f118" fmla="*/ f98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103" y="f104"/>
                </a:cxn>
                <a:cxn ang="f62">
                  <a:pos x="f105" y="f104"/>
                </a:cxn>
                <a:cxn ang="f62">
                  <a:pos x="f106" y="f104"/>
                </a:cxn>
                <a:cxn ang="f62">
                  <a:pos x="f107" y="f108"/>
                </a:cxn>
                <a:cxn ang="f62">
                  <a:pos x="f109" y="f108"/>
                </a:cxn>
                <a:cxn ang="f62">
                  <a:pos x="f110" y="f111"/>
                </a:cxn>
                <a:cxn ang="f62">
                  <a:pos x="f112" y="f113"/>
                </a:cxn>
                <a:cxn ang="f62">
                  <a:pos x="f112" y="f113"/>
                </a:cxn>
                <a:cxn ang="f62">
                  <a:pos x="f112" y="f114"/>
                </a:cxn>
                <a:cxn ang="f62">
                  <a:pos x="f115" y="f116"/>
                </a:cxn>
                <a:cxn ang="f62">
                  <a:pos x="f117" y="f116"/>
                </a:cxn>
                <a:cxn ang="f62">
                  <a:pos x="f118" y="f114"/>
                </a:cxn>
                <a:cxn ang="f62">
                  <a:pos x="f118" y="f113"/>
                </a:cxn>
                <a:cxn ang="f62">
                  <a:pos x="f103" y="f104"/>
                </a:cxn>
              </a:cxnLst>
              <a:rect l="f99" t="f102" r="f100" b="f101"/>
              <a:pathLst>
                <a:path w="504825" h="571500">
                  <a:moveTo>
                    <a:pt x="f8" y="f5"/>
                  </a:moveTo>
                  <a:lnTo>
                    <a:pt x="f9" y="f5"/>
                  </a:lnTo>
                  <a:lnTo>
                    <a:pt x="f10" y="f5"/>
                  </a:lnTo>
                  <a:cubicBezTo>
                    <a:pt x="f11" y="f5"/>
                    <a:pt x="f12" y="f13"/>
                    <a:pt x="f5" y="f14"/>
                  </a:cubicBezTo>
                  <a:lnTo>
                    <a:pt x="f15" y="f14"/>
                  </a:ln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1" y="f23"/>
                    <a:pt x="f21" y="f24"/>
                  </a:cubicBezTo>
                  <a:lnTo>
                    <a:pt x="f21" y="f24"/>
                  </a:lnTo>
                  <a:lnTo>
                    <a:pt x="f21" y="f25"/>
                  </a:lnTo>
                  <a:cubicBezTo>
                    <a:pt x="f21" y="f26"/>
                    <a:pt x="f27" y="f7"/>
                    <a:pt x="f28" y="f7"/>
                  </a:cubicBezTo>
                  <a:lnTo>
                    <a:pt x="f29" y="f7"/>
                  </a:lnTo>
                  <a:cubicBezTo>
                    <a:pt x="f30" y="f7"/>
                    <a:pt x="f31" y="f26"/>
                    <a:pt x="f31" y="f25"/>
                  </a:cubicBezTo>
                  <a:lnTo>
                    <a:pt x="f31" y="f24"/>
                  </a:lnTo>
                  <a:cubicBezTo>
                    <a:pt x="f31" y="f32"/>
                    <a:pt x="f33" y="f5"/>
                    <a:pt x="f8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14" name="Freeform: Shape 42">
              <a:extLst>
                <a:ext uri="{FF2B5EF4-FFF2-40B4-BE49-F238E27FC236}">
                  <a16:creationId xmlns:a16="http://schemas.microsoft.com/office/drawing/2014/main" id="{72A3DFCC-2BF0-4883-A8FB-8DC1A3577EC9}"/>
                </a:ext>
              </a:extLst>
            </p:cNvPr>
            <p:cNvSpPr/>
            <p:nvPr/>
          </p:nvSpPr>
          <p:spPr>
            <a:xfrm>
              <a:off x="1242477" y="3874148"/>
              <a:ext cx="345231" cy="390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8150"/>
                <a:gd name="f7" fmla="val 495300"/>
                <a:gd name="f8" fmla="val 133350"/>
                <a:gd name="f9" fmla="val 444818"/>
                <a:gd name="f10" fmla="val 101918"/>
                <a:gd name="f11" fmla="val 76200"/>
                <a:gd name="f12" fmla="val 419100"/>
                <a:gd name="f13" fmla="val 387668"/>
                <a:gd name="f14" fmla="val 67628"/>
                <a:gd name="f15" fmla="val 3810"/>
                <a:gd name="f16" fmla="val 58103"/>
                <a:gd name="f17" fmla="val 6668"/>
                <a:gd name="f18" fmla="val 47625"/>
                <a:gd name="f19" fmla="val 482918"/>
                <a:gd name="f20" fmla="val 493395"/>
                <a:gd name="f21" fmla="val 8572"/>
                <a:gd name="f22" fmla="val 501968"/>
                <a:gd name="f23" fmla="val 19050"/>
                <a:gd name="f24" fmla="val 429578"/>
                <a:gd name="f25" fmla="+- 0 0 -90"/>
                <a:gd name="f26" fmla="*/ f3 1 438150"/>
                <a:gd name="f27" fmla="*/ f4 1 49530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438150"/>
                <a:gd name="f36" fmla="*/ f32 1 495300"/>
                <a:gd name="f37" fmla="*/ 133350 f33 1"/>
                <a:gd name="f38" fmla="*/ 444818 f32 1"/>
                <a:gd name="f39" fmla="*/ 76200 f33 1"/>
                <a:gd name="f40" fmla="*/ 387668 f32 1"/>
                <a:gd name="f41" fmla="*/ 0 f32 1"/>
                <a:gd name="f42" fmla="*/ 47625 f33 1"/>
                <a:gd name="f43" fmla="*/ 6668 f32 1"/>
                <a:gd name="f44" fmla="*/ 0 f33 1"/>
                <a:gd name="f45" fmla="*/ 482918 f32 1"/>
                <a:gd name="f46" fmla="*/ 19050 f33 1"/>
                <a:gd name="f47" fmla="*/ 501968 f32 1"/>
                <a:gd name="f48" fmla="*/ 419100 f33 1"/>
                <a:gd name="f49" fmla="*/ 438150 f33 1"/>
                <a:gd name="f50" fmla="+- f34 0 f1"/>
                <a:gd name="f51" fmla="*/ f37 1 438150"/>
                <a:gd name="f52" fmla="*/ f38 1 495300"/>
                <a:gd name="f53" fmla="*/ f39 1 438150"/>
                <a:gd name="f54" fmla="*/ f40 1 495300"/>
                <a:gd name="f55" fmla="*/ f41 1 495300"/>
                <a:gd name="f56" fmla="*/ f42 1 438150"/>
                <a:gd name="f57" fmla="*/ f43 1 495300"/>
                <a:gd name="f58" fmla="*/ f44 1 438150"/>
                <a:gd name="f59" fmla="*/ f45 1 495300"/>
                <a:gd name="f60" fmla="*/ f46 1 438150"/>
                <a:gd name="f61" fmla="*/ f47 1 495300"/>
                <a:gd name="f62" fmla="*/ f48 1 438150"/>
                <a:gd name="f63" fmla="*/ f49 1 438150"/>
                <a:gd name="f64" fmla="*/ f28 1 f35"/>
                <a:gd name="f65" fmla="*/ f29 1 f35"/>
                <a:gd name="f66" fmla="*/ f28 1 f36"/>
                <a:gd name="f67" fmla="*/ f30 1 f36"/>
                <a:gd name="f68" fmla="*/ f51 1 f35"/>
                <a:gd name="f69" fmla="*/ f52 1 f36"/>
                <a:gd name="f70" fmla="*/ f53 1 f35"/>
                <a:gd name="f71" fmla="*/ f54 1 f36"/>
                <a:gd name="f72" fmla="*/ f55 1 f36"/>
                <a:gd name="f73" fmla="*/ f56 1 f35"/>
                <a:gd name="f74" fmla="*/ f57 1 f36"/>
                <a:gd name="f75" fmla="*/ f58 1 f35"/>
                <a:gd name="f76" fmla="*/ f59 1 f36"/>
                <a:gd name="f77" fmla="*/ f60 1 f35"/>
                <a:gd name="f78" fmla="*/ f61 1 f36"/>
                <a:gd name="f79" fmla="*/ f62 1 f35"/>
                <a:gd name="f80" fmla="*/ f63 1 f35"/>
                <a:gd name="f81" fmla="*/ f64 f26 1"/>
                <a:gd name="f82" fmla="*/ f65 f26 1"/>
                <a:gd name="f83" fmla="*/ f67 f27 1"/>
                <a:gd name="f84" fmla="*/ f66 f27 1"/>
                <a:gd name="f85" fmla="*/ f68 f26 1"/>
                <a:gd name="f86" fmla="*/ f69 f27 1"/>
                <a:gd name="f87" fmla="*/ f70 f26 1"/>
                <a:gd name="f88" fmla="*/ f71 f27 1"/>
                <a:gd name="f89" fmla="*/ f72 f27 1"/>
                <a:gd name="f90" fmla="*/ f73 f26 1"/>
                <a:gd name="f91" fmla="*/ f74 f27 1"/>
                <a:gd name="f92" fmla="*/ f75 f26 1"/>
                <a:gd name="f93" fmla="*/ f76 f27 1"/>
                <a:gd name="f94" fmla="*/ f77 f26 1"/>
                <a:gd name="f95" fmla="*/ f78 f27 1"/>
                <a:gd name="f96" fmla="*/ f79 f26 1"/>
                <a:gd name="f97" fmla="*/ f8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7" y="f89"/>
                </a:cxn>
                <a:cxn ang="f50">
                  <a:pos x="f90" y="f91"/>
                </a:cxn>
                <a:cxn ang="f50">
                  <a:pos x="f92" y="f91"/>
                </a:cxn>
                <a:cxn ang="f50">
                  <a:pos x="f92" y="f93"/>
                </a:cxn>
                <a:cxn ang="f50">
                  <a:pos x="f94" y="f95"/>
                </a:cxn>
                <a:cxn ang="f50">
                  <a:pos x="f96" y="f95"/>
                </a:cxn>
                <a:cxn ang="f50">
                  <a:pos x="f97" y="f93"/>
                </a:cxn>
                <a:cxn ang="f50">
                  <a:pos x="f97" y="f86"/>
                </a:cxn>
                <a:cxn ang="f50">
                  <a:pos x="f85" y="f86"/>
                </a:cxn>
              </a:cxnLst>
              <a:rect l="f81" t="f84" r="f82" b="f83"/>
              <a:pathLst>
                <a:path w="438150" h="495300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lnTo>
                    <a:pt x="f11" y="f5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5" y="f17"/>
                  </a:lnTo>
                  <a:lnTo>
                    <a:pt x="f5" y="f19"/>
                  </a:lnTo>
                  <a:cubicBezTo>
                    <a:pt x="f5" y="f20"/>
                    <a:pt x="f21" y="f22"/>
                    <a:pt x="f23" y="f22"/>
                  </a:cubicBezTo>
                  <a:lnTo>
                    <a:pt x="f12" y="f22"/>
                  </a:lnTo>
                  <a:cubicBezTo>
                    <a:pt x="f24" y="f22"/>
                    <a:pt x="f6" y="f20"/>
                    <a:pt x="f6" y="f19"/>
                  </a:cubicBezTo>
                  <a:lnTo>
                    <a:pt x="f6" y="f9"/>
                  </a:lnTo>
                  <a:lnTo>
                    <a:pt x="f8" y="f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12D9914A-3A52-4421-90CF-0F28B9056DCA}"/>
                </a:ext>
              </a:extLst>
            </p:cNvPr>
            <p:cNvSpPr/>
            <p:nvPr/>
          </p:nvSpPr>
          <p:spPr>
            <a:xfrm>
              <a:off x="1152418" y="3804352"/>
              <a:ext cx="150098" cy="45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00"/>
                <a:gd name="f7" fmla="val 57150"/>
                <a:gd name="f8" fmla="val 161925"/>
                <a:gd name="f9" fmla="val 28575"/>
                <a:gd name="f10" fmla="val 12383"/>
                <a:gd name="f11" fmla="val 12382"/>
                <a:gd name="f12" fmla="val 44768"/>
                <a:gd name="f13" fmla="val 178118"/>
                <a:gd name="f14" fmla="+- 0 0 -90"/>
                <a:gd name="f15" fmla="*/ f3 1 190500"/>
                <a:gd name="f16" fmla="*/ f4 1 5715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0500"/>
                <a:gd name="f25" fmla="*/ f21 1 57150"/>
                <a:gd name="f26" fmla="*/ 161925 f22 1"/>
                <a:gd name="f27" fmla="*/ 0 f21 1"/>
                <a:gd name="f28" fmla="*/ 28575 f22 1"/>
                <a:gd name="f29" fmla="*/ 0 f22 1"/>
                <a:gd name="f30" fmla="*/ 28575 f21 1"/>
                <a:gd name="f31" fmla="*/ 57150 f21 1"/>
                <a:gd name="f32" fmla="*/ 190500 f22 1"/>
                <a:gd name="f33" fmla="+- f23 0 f1"/>
                <a:gd name="f34" fmla="*/ f26 1 190500"/>
                <a:gd name="f35" fmla="*/ f27 1 57150"/>
                <a:gd name="f36" fmla="*/ f28 1 190500"/>
                <a:gd name="f37" fmla="*/ f29 1 190500"/>
                <a:gd name="f38" fmla="*/ f30 1 57150"/>
                <a:gd name="f39" fmla="*/ f31 1 57150"/>
                <a:gd name="f40" fmla="*/ f32 1 190500"/>
                <a:gd name="f41" fmla="*/ f17 1 f24"/>
                <a:gd name="f42" fmla="*/ f18 1 f24"/>
                <a:gd name="f43" fmla="*/ f17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4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190500" h="57150">
                  <a:moveTo>
                    <a:pt x="f8" y="f5"/>
                  </a:moveTo>
                  <a:lnTo>
                    <a:pt x="f9" y="f5"/>
                  </a:lnTo>
                  <a:cubicBezTo>
                    <a:pt x="f10" y="f5"/>
                    <a:pt x="f5" y="f11"/>
                    <a:pt x="f5" y="f9"/>
                  </a:cubicBezTo>
                  <a:cubicBezTo>
                    <a:pt x="f5" y="f12"/>
                    <a:pt x="f10" y="f7"/>
                    <a:pt x="f9" y="f7"/>
                  </a:cubicBezTo>
                  <a:lnTo>
                    <a:pt x="f8" y="f7"/>
                  </a:lnTo>
                  <a:cubicBezTo>
                    <a:pt x="f13" y="f7"/>
                    <a:pt x="f6" y="f12"/>
                    <a:pt x="f6" y="f9"/>
                  </a:cubicBezTo>
                  <a:cubicBezTo>
                    <a:pt x="f6" y="f11"/>
                    <a:pt x="f13" y="f5"/>
                    <a:pt x="f8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</p:grpSp>
      <p:sp>
        <p:nvSpPr>
          <p:cNvPr id="16" name="Graphic 16" descr="Deciduous tree">
            <a:extLst>
              <a:ext uri="{FF2B5EF4-FFF2-40B4-BE49-F238E27FC236}">
                <a16:creationId xmlns:a16="http://schemas.microsoft.com/office/drawing/2014/main" id="{BC5B63F9-DFB2-4FA0-A819-0FF3892BEC1E}"/>
              </a:ext>
            </a:extLst>
          </p:cNvPr>
          <p:cNvSpPr/>
          <p:nvPr/>
        </p:nvSpPr>
        <p:spPr>
          <a:xfrm>
            <a:off x="1196885" y="1942715"/>
            <a:ext cx="631118" cy="6463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0575"/>
              <a:gd name="f7" fmla="val 809625"/>
              <a:gd name="f8" fmla="val 717233"/>
              <a:gd name="f9" fmla="val 255270"/>
              <a:gd name="f10" fmla="val 705803"/>
              <a:gd name="f11" fmla="val 217170"/>
              <a:gd name="f12" fmla="val 681038"/>
              <a:gd name="f13" fmla="val 184785"/>
              <a:gd name="f14" fmla="val 646748"/>
              <a:gd name="f15" fmla="val 164783"/>
              <a:gd name="f16" fmla="val 161925"/>
              <a:gd name="f17" fmla="val 159068"/>
              <a:gd name="f18" fmla="val 156210"/>
              <a:gd name="f19" fmla="val 647700"/>
              <a:gd name="f20" fmla="val 91440"/>
              <a:gd name="f21" fmla="val 594360"/>
              <a:gd name="f22" fmla="val 38100"/>
              <a:gd name="f23" fmla="val 528638"/>
              <a:gd name="f24" fmla="val 508635"/>
              <a:gd name="f25" fmla="val 490538"/>
              <a:gd name="f26" fmla="val 42863"/>
              <a:gd name="f27" fmla="val 474345"/>
              <a:gd name="f28" fmla="val 51435"/>
              <a:gd name="f29" fmla="val 452438"/>
              <a:gd name="f30" fmla="val 20003"/>
              <a:gd name="f31" fmla="val 417195"/>
              <a:gd name="f32" fmla="val 376238"/>
              <a:gd name="f33" fmla="val 323850"/>
              <a:gd name="f34" fmla="val 279083"/>
              <a:gd name="f35" fmla="val 34290"/>
              <a:gd name="f36" fmla="val 262890"/>
              <a:gd name="f37" fmla="val 81915"/>
              <a:gd name="f38" fmla="val 245745"/>
              <a:gd name="f39" fmla="val 72390"/>
              <a:gd name="f40" fmla="val 225743"/>
              <a:gd name="f41" fmla="val 66675"/>
              <a:gd name="f42" fmla="val 204788"/>
              <a:gd name="f43" fmla="val 139065"/>
              <a:gd name="f44" fmla="val 85725"/>
              <a:gd name="f45" fmla="val 120015"/>
              <a:gd name="f46" fmla="val 185738"/>
              <a:gd name="f47" fmla="val 210503"/>
              <a:gd name="f48" fmla="val 93345"/>
              <a:gd name="f49" fmla="val 233363"/>
              <a:gd name="f50" fmla="val 106680"/>
              <a:gd name="f51" fmla="val 252413"/>
              <a:gd name="f52" fmla="val 44768"/>
              <a:gd name="f53" fmla="val 268605"/>
              <a:gd name="f54" fmla="val 390525"/>
              <a:gd name="f55" fmla="val 469583"/>
              <a:gd name="f56" fmla="val 63818"/>
              <a:gd name="f57" fmla="val 533400"/>
              <a:gd name="f58" fmla="val 142875"/>
              <a:gd name="f59" fmla="val 154305"/>
              <a:gd name="f60" fmla="val 165735"/>
              <a:gd name="f61" fmla="val 531495"/>
              <a:gd name="f62" fmla="val 177165"/>
              <a:gd name="f63" fmla="val 529590"/>
              <a:gd name="f64" fmla="val 222885"/>
              <a:gd name="f65" fmla="val 550545"/>
              <a:gd name="f66" fmla="val 611505"/>
              <a:gd name="f67" fmla="val 328613"/>
              <a:gd name="f68" fmla="val 324803"/>
              <a:gd name="f69" fmla="val 771525"/>
              <a:gd name="f70" fmla="val 776288"/>
              <a:gd name="f71" fmla="val 322898"/>
              <a:gd name="f72" fmla="val 781050"/>
              <a:gd name="f73" fmla="val 319088"/>
              <a:gd name="f74" fmla="val 784860"/>
              <a:gd name="f75" fmla="val 310515"/>
              <a:gd name="f76" fmla="val 793433"/>
              <a:gd name="f77" fmla="val 304800"/>
              <a:gd name="f78" fmla="val 800100"/>
              <a:gd name="f79" fmla="val 308610"/>
              <a:gd name="f80" fmla="val 317183"/>
              <a:gd name="f81" fmla="val 421958"/>
              <a:gd name="f82" fmla="val 429578"/>
              <a:gd name="f83" fmla="val 433388"/>
              <a:gd name="f84" fmla="val 802005"/>
              <a:gd name="f85" fmla="val 430530"/>
              <a:gd name="f86" fmla="val 795338"/>
              <a:gd name="f87" fmla="val 425768"/>
              <a:gd name="f88" fmla="val 785813"/>
              <a:gd name="f89" fmla="val 422910"/>
              <a:gd name="f90" fmla="val 782955"/>
              <a:gd name="f91" fmla="val 420053"/>
              <a:gd name="f92" fmla="val 779145"/>
              <a:gd name="f93" fmla="val 775335"/>
              <a:gd name="f94" fmla="val 769620"/>
              <a:gd name="f95" fmla="val 413385"/>
              <a:gd name="f96" fmla="val 654368"/>
              <a:gd name="f97" fmla="val 653415"/>
              <a:gd name="f98" fmla="val 414338"/>
              <a:gd name="f99" fmla="val 652463"/>
              <a:gd name="f100" fmla="val 618173"/>
              <a:gd name="f101" fmla="val 467678"/>
              <a:gd name="f102" fmla="val 595313"/>
              <a:gd name="f103" fmla="val 516255"/>
              <a:gd name="f104" fmla="val 571500"/>
              <a:gd name="f105" fmla="val 564833"/>
              <a:gd name="f106" fmla="val 547688"/>
              <a:gd name="f107" fmla="val 621983"/>
              <a:gd name="f108" fmla="val 519113"/>
              <a:gd name="f109" fmla="val 640080"/>
              <a:gd name="f110" fmla="val 651510"/>
              <a:gd name="f111" fmla="val 473393"/>
              <a:gd name="f112" fmla="val 663893"/>
              <a:gd name="f113" fmla="val 476250"/>
              <a:gd name="f114" fmla="val 677228"/>
              <a:gd name="f115" fmla="val 740093"/>
              <a:gd name="f116" fmla="val 791528"/>
              <a:gd name="f117" fmla="val 424815"/>
              <a:gd name="f118" fmla="val 361950"/>
              <a:gd name="f119" fmla="val 313373"/>
              <a:gd name="f120" fmla="val 760095"/>
              <a:gd name="f121" fmla="val 271463"/>
              <a:gd name="f122" fmla="val 374333"/>
              <a:gd name="f123" fmla="val 545783"/>
              <a:gd name="f124" fmla="val 371475"/>
              <a:gd name="f125" fmla="val 521970"/>
              <a:gd name="f126" fmla="val 365760"/>
              <a:gd name="f127" fmla="val 493395"/>
              <a:gd name="f128" fmla="val 354330"/>
              <a:gd name="f129" fmla="val 465773"/>
              <a:gd name="f130" fmla="val 378143"/>
              <a:gd name="f131" fmla="val 462915"/>
              <a:gd name="f132" fmla="val 400050"/>
              <a:gd name="f133" fmla="val 455295"/>
              <a:gd name="f134" fmla="val 419100"/>
              <a:gd name="f135" fmla="val 443865"/>
              <a:gd name="f136" fmla="val 399098"/>
              <a:gd name="f137" fmla="val 478155"/>
              <a:gd name="f138" fmla="val 383858"/>
              <a:gd name="f139" fmla="val 515303"/>
              <a:gd name="f140" fmla="val 230505"/>
              <a:gd name="f141" fmla="val 502920"/>
              <a:gd name="f142" fmla="val 247650"/>
              <a:gd name="f143" fmla="val 489585"/>
              <a:gd name="f144" fmla="val 261938"/>
              <a:gd name="f145" fmla="val 471488"/>
              <a:gd name="f146" fmla="val 272415"/>
              <a:gd name="f147" fmla="val 451485"/>
              <a:gd name="f148" fmla="val 280988"/>
              <a:gd name="f149" fmla="val 289560"/>
              <a:gd name="f150" fmla="val 459105"/>
              <a:gd name="f151" fmla="val 299085"/>
              <a:gd name="f152" fmla="val 461010"/>
              <a:gd name="f153" fmla="val 501968"/>
              <a:gd name="f154" fmla="val 548640"/>
              <a:gd name="f155" fmla="val 578168"/>
              <a:gd name="f156" fmla="val 298133"/>
              <a:gd name="f157" fmla="val 259080"/>
              <a:gd name="f158" fmla="val 520065"/>
              <a:gd name="f159" fmla="val 494348"/>
              <a:gd name="f160" fmla="val 466725"/>
              <a:gd name="f161" fmla="val 541973"/>
              <a:gd name="f162" fmla="val 438150"/>
              <a:gd name="f163" fmla="val 556260"/>
              <a:gd name="f164" fmla="val 415290"/>
              <a:gd name="f165" fmla="val 573405"/>
              <a:gd name="f166" fmla="val 427673"/>
              <a:gd name="f167" fmla="val 534353"/>
              <a:gd name="f168" fmla="val 449580"/>
              <a:gd name="f169" fmla="val 475298"/>
              <a:gd name="f170" fmla="val 483870"/>
              <a:gd name="f171" fmla="val 432435"/>
              <a:gd name="f172" fmla="val 507683"/>
              <a:gd name="f173" fmla="val 447675"/>
              <a:gd name="f174" fmla="val 536258"/>
              <a:gd name="f175" fmla="val 456248"/>
              <a:gd name="f176" fmla="val 566738"/>
              <a:gd name="f177" fmla="val 576263"/>
              <a:gd name="f178" fmla="val 584835"/>
              <a:gd name="f179" fmla="val 593408"/>
              <a:gd name="f180" fmla="val 453390"/>
              <a:gd name="f181" fmla="val 582930"/>
              <a:gd name="f182" fmla="val 482918"/>
              <a:gd name="f183" fmla="+- 0 0 -90"/>
              <a:gd name="f184" fmla="*/ f3 1 790575"/>
              <a:gd name="f185" fmla="*/ f4 1 809625"/>
              <a:gd name="f186" fmla="val f5"/>
              <a:gd name="f187" fmla="val f6"/>
              <a:gd name="f188" fmla="val f7"/>
              <a:gd name="f189" fmla="*/ f183 f0 1"/>
              <a:gd name="f190" fmla="+- f188 0 f186"/>
              <a:gd name="f191" fmla="+- f187 0 f186"/>
              <a:gd name="f192" fmla="*/ f189 1 f2"/>
              <a:gd name="f193" fmla="*/ f191 1 790575"/>
              <a:gd name="f194" fmla="*/ f190 1 809625"/>
              <a:gd name="f195" fmla="*/ 717233 f191 1"/>
              <a:gd name="f196" fmla="*/ 255270 f190 1"/>
              <a:gd name="f197" fmla="*/ 646748 f191 1"/>
              <a:gd name="f198" fmla="*/ 164783 f190 1"/>
              <a:gd name="f199" fmla="*/ 156210 f190 1"/>
              <a:gd name="f200" fmla="*/ 528638 f191 1"/>
              <a:gd name="f201" fmla="*/ 38100 f190 1"/>
              <a:gd name="f202" fmla="*/ 474345 f191 1"/>
              <a:gd name="f203" fmla="*/ 51435 f190 1"/>
              <a:gd name="f204" fmla="*/ 376238 f191 1"/>
              <a:gd name="f205" fmla="*/ 0 f190 1"/>
              <a:gd name="f206" fmla="*/ 262890 f191 1"/>
              <a:gd name="f207" fmla="*/ 81915 f190 1"/>
              <a:gd name="f208" fmla="*/ 204788 f191 1"/>
              <a:gd name="f209" fmla="*/ 66675 f190 1"/>
              <a:gd name="f210" fmla="*/ 85725 f191 1"/>
              <a:gd name="f211" fmla="*/ 185738 f190 1"/>
              <a:gd name="f212" fmla="*/ 106680 f191 1"/>
              <a:gd name="f213" fmla="*/ 252413 f190 1"/>
              <a:gd name="f214" fmla="*/ 0 f191 1"/>
              <a:gd name="f215" fmla="*/ 390525 f190 1"/>
              <a:gd name="f216" fmla="*/ 142875 f191 1"/>
              <a:gd name="f217" fmla="*/ 533400 f190 1"/>
              <a:gd name="f218" fmla="*/ 177165 f191 1"/>
              <a:gd name="f219" fmla="*/ 529590 f190 1"/>
              <a:gd name="f220" fmla="*/ 328613 f191 1"/>
              <a:gd name="f221" fmla="*/ 681038 f190 1"/>
              <a:gd name="f222" fmla="*/ 324803 f191 1"/>
              <a:gd name="f223" fmla="*/ 771525 f190 1"/>
              <a:gd name="f224" fmla="*/ 319088 f191 1"/>
              <a:gd name="f225" fmla="*/ 784860 f190 1"/>
              <a:gd name="f226" fmla="*/ 310515 f191 1"/>
              <a:gd name="f227" fmla="*/ 793433 f190 1"/>
              <a:gd name="f228" fmla="*/ 317183 f191 1"/>
              <a:gd name="f229" fmla="*/ 809625 f190 1"/>
              <a:gd name="f230" fmla="*/ 421958 f191 1"/>
              <a:gd name="f231" fmla="*/ 430530 f191 1"/>
              <a:gd name="f232" fmla="*/ 795338 f190 1"/>
              <a:gd name="f233" fmla="*/ 422910 f191 1"/>
              <a:gd name="f234" fmla="*/ 782955 f190 1"/>
              <a:gd name="f235" fmla="*/ 417195 f191 1"/>
              <a:gd name="f236" fmla="*/ 769620 f190 1"/>
              <a:gd name="f237" fmla="*/ 413385 f191 1"/>
              <a:gd name="f238" fmla="*/ 654368 f190 1"/>
              <a:gd name="f239" fmla="*/ 414338 f191 1"/>
              <a:gd name="f240" fmla="*/ 652463 f190 1"/>
              <a:gd name="f241" fmla="*/ 516255 f191 1"/>
              <a:gd name="f242" fmla="*/ 571500 f190 1"/>
              <a:gd name="f243" fmla="*/ 640080 f191 1"/>
              <a:gd name="f244" fmla="*/ 469583 f190 1"/>
              <a:gd name="f245" fmla="*/ 677228 f191 1"/>
              <a:gd name="f246" fmla="*/ 476250 f190 1"/>
              <a:gd name="f247" fmla="*/ 791528 f191 1"/>
              <a:gd name="f248" fmla="*/ 361950 f190 1"/>
              <a:gd name="f249" fmla="*/ 374333 f191 1"/>
              <a:gd name="f250" fmla="*/ 545783 f190 1"/>
              <a:gd name="f251" fmla="*/ 354330 f191 1"/>
              <a:gd name="f252" fmla="*/ 465773 f190 1"/>
              <a:gd name="f253" fmla="*/ 419100 f191 1"/>
              <a:gd name="f254" fmla="*/ 443865 f190 1"/>
              <a:gd name="f255" fmla="*/ 230505 f191 1"/>
              <a:gd name="f256" fmla="*/ 502920 f190 1"/>
              <a:gd name="f257" fmla="*/ 272415 f191 1"/>
              <a:gd name="f258" fmla="*/ 451485 f190 1"/>
              <a:gd name="f259" fmla="*/ 299085 f191 1"/>
              <a:gd name="f260" fmla="*/ 461010 f190 1"/>
              <a:gd name="f261" fmla="*/ 578168 f190 1"/>
              <a:gd name="f262" fmla="*/ 494348 f191 1"/>
              <a:gd name="f263" fmla="*/ 528638 f190 1"/>
              <a:gd name="f264" fmla="*/ 415290 f191 1"/>
              <a:gd name="f265" fmla="*/ 573405 f190 1"/>
              <a:gd name="f266" fmla="*/ 483870 f191 1"/>
              <a:gd name="f267" fmla="*/ 432435 f190 1"/>
              <a:gd name="f268" fmla="*/ 566738 f191 1"/>
              <a:gd name="f269" fmla="*/ 456248 f190 1"/>
              <a:gd name="f270" fmla="*/ 593408 f191 1"/>
              <a:gd name="f271" fmla="*/ 453390 f190 1"/>
              <a:gd name="f272" fmla="+- f192 0 f1"/>
              <a:gd name="f273" fmla="*/ f195 1 790575"/>
              <a:gd name="f274" fmla="*/ f196 1 809625"/>
              <a:gd name="f275" fmla="*/ f197 1 790575"/>
              <a:gd name="f276" fmla="*/ f198 1 809625"/>
              <a:gd name="f277" fmla="*/ f199 1 809625"/>
              <a:gd name="f278" fmla="*/ f200 1 790575"/>
              <a:gd name="f279" fmla="*/ f201 1 809625"/>
              <a:gd name="f280" fmla="*/ f202 1 790575"/>
              <a:gd name="f281" fmla="*/ f203 1 809625"/>
              <a:gd name="f282" fmla="*/ f204 1 790575"/>
              <a:gd name="f283" fmla="*/ f205 1 809625"/>
              <a:gd name="f284" fmla="*/ f206 1 790575"/>
              <a:gd name="f285" fmla="*/ f207 1 809625"/>
              <a:gd name="f286" fmla="*/ f208 1 790575"/>
              <a:gd name="f287" fmla="*/ f209 1 809625"/>
              <a:gd name="f288" fmla="*/ f210 1 790575"/>
              <a:gd name="f289" fmla="*/ f211 1 809625"/>
              <a:gd name="f290" fmla="*/ f212 1 790575"/>
              <a:gd name="f291" fmla="*/ f213 1 809625"/>
              <a:gd name="f292" fmla="*/ f214 1 790575"/>
              <a:gd name="f293" fmla="*/ f215 1 809625"/>
              <a:gd name="f294" fmla="*/ f216 1 790575"/>
              <a:gd name="f295" fmla="*/ f217 1 809625"/>
              <a:gd name="f296" fmla="*/ f218 1 790575"/>
              <a:gd name="f297" fmla="*/ f219 1 809625"/>
              <a:gd name="f298" fmla="*/ f220 1 790575"/>
              <a:gd name="f299" fmla="*/ f221 1 809625"/>
              <a:gd name="f300" fmla="*/ f222 1 790575"/>
              <a:gd name="f301" fmla="*/ f223 1 809625"/>
              <a:gd name="f302" fmla="*/ f224 1 790575"/>
              <a:gd name="f303" fmla="*/ f225 1 809625"/>
              <a:gd name="f304" fmla="*/ f226 1 790575"/>
              <a:gd name="f305" fmla="*/ f227 1 809625"/>
              <a:gd name="f306" fmla="*/ f228 1 790575"/>
              <a:gd name="f307" fmla="*/ f229 1 809625"/>
              <a:gd name="f308" fmla="*/ f230 1 790575"/>
              <a:gd name="f309" fmla="*/ f231 1 790575"/>
              <a:gd name="f310" fmla="*/ f232 1 809625"/>
              <a:gd name="f311" fmla="*/ f233 1 790575"/>
              <a:gd name="f312" fmla="*/ f234 1 809625"/>
              <a:gd name="f313" fmla="*/ f235 1 790575"/>
              <a:gd name="f314" fmla="*/ f236 1 809625"/>
              <a:gd name="f315" fmla="*/ f237 1 790575"/>
              <a:gd name="f316" fmla="*/ f238 1 809625"/>
              <a:gd name="f317" fmla="*/ f239 1 790575"/>
              <a:gd name="f318" fmla="*/ f240 1 809625"/>
              <a:gd name="f319" fmla="*/ f241 1 790575"/>
              <a:gd name="f320" fmla="*/ f242 1 809625"/>
              <a:gd name="f321" fmla="*/ f243 1 790575"/>
              <a:gd name="f322" fmla="*/ f244 1 809625"/>
              <a:gd name="f323" fmla="*/ f245 1 790575"/>
              <a:gd name="f324" fmla="*/ f246 1 809625"/>
              <a:gd name="f325" fmla="*/ f247 1 790575"/>
              <a:gd name="f326" fmla="*/ f248 1 809625"/>
              <a:gd name="f327" fmla="*/ f249 1 790575"/>
              <a:gd name="f328" fmla="*/ f250 1 809625"/>
              <a:gd name="f329" fmla="*/ f251 1 790575"/>
              <a:gd name="f330" fmla="*/ f252 1 809625"/>
              <a:gd name="f331" fmla="*/ f253 1 790575"/>
              <a:gd name="f332" fmla="*/ f254 1 809625"/>
              <a:gd name="f333" fmla="*/ f255 1 790575"/>
              <a:gd name="f334" fmla="*/ f256 1 809625"/>
              <a:gd name="f335" fmla="*/ f257 1 790575"/>
              <a:gd name="f336" fmla="*/ f258 1 809625"/>
              <a:gd name="f337" fmla="*/ f259 1 790575"/>
              <a:gd name="f338" fmla="*/ f260 1 809625"/>
              <a:gd name="f339" fmla="*/ f261 1 809625"/>
              <a:gd name="f340" fmla="*/ f262 1 790575"/>
              <a:gd name="f341" fmla="*/ f263 1 809625"/>
              <a:gd name="f342" fmla="*/ f264 1 790575"/>
              <a:gd name="f343" fmla="*/ f265 1 809625"/>
              <a:gd name="f344" fmla="*/ f266 1 790575"/>
              <a:gd name="f345" fmla="*/ f267 1 809625"/>
              <a:gd name="f346" fmla="*/ f268 1 790575"/>
              <a:gd name="f347" fmla="*/ f269 1 809625"/>
              <a:gd name="f348" fmla="*/ f270 1 790575"/>
              <a:gd name="f349" fmla="*/ f271 1 809625"/>
              <a:gd name="f350" fmla="*/ f186 1 f193"/>
              <a:gd name="f351" fmla="*/ f187 1 f193"/>
              <a:gd name="f352" fmla="*/ f186 1 f194"/>
              <a:gd name="f353" fmla="*/ f188 1 f194"/>
              <a:gd name="f354" fmla="*/ f273 1 f193"/>
              <a:gd name="f355" fmla="*/ f274 1 f194"/>
              <a:gd name="f356" fmla="*/ f275 1 f193"/>
              <a:gd name="f357" fmla="*/ f276 1 f194"/>
              <a:gd name="f358" fmla="*/ f277 1 f194"/>
              <a:gd name="f359" fmla="*/ f278 1 f193"/>
              <a:gd name="f360" fmla="*/ f279 1 f194"/>
              <a:gd name="f361" fmla="*/ f280 1 f193"/>
              <a:gd name="f362" fmla="*/ f281 1 f194"/>
              <a:gd name="f363" fmla="*/ f282 1 f193"/>
              <a:gd name="f364" fmla="*/ f283 1 f194"/>
              <a:gd name="f365" fmla="*/ f284 1 f193"/>
              <a:gd name="f366" fmla="*/ f285 1 f194"/>
              <a:gd name="f367" fmla="*/ f286 1 f193"/>
              <a:gd name="f368" fmla="*/ f287 1 f194"/>
              <a:gd name="f369" fmla="*/ f288 1 f193"/>
              <a:gd name="f370" fmla="*/ f289 1 f194"/>
              <a:gd name="f371" fmla="*/ f290 1 f193"/>
              <a:gd name="f372" fmla="*/ f291 1 f194"/>
              <a:gd name="f373" fmla="*/ f292 1 f193"/>
              <a:gd name="f374" fmla="*/ f293 1 f194"/>
              <a:gd name="f375" fmla="*/ f294 1 f193"/>
              <a:gd name="f376" fmla="*/ f295 1 f194"/>
              <a:gd name="f377" fmla="*/ f296 1 f193"/>
              <a:gd name="f378" fmla="*/ f297 1 f194"/>
              <a:gd name="f379" fmla="*/ f298 1 f193"/>
              <a:gd name="f380" fmla="*/ f299 1 f194"/>
              <a:gd name="f381" fmla="*/ f300 1 f193"/>
              <a:gd name="f382" fmla="*/ f301 1 f194"/>
              <a:gd name="f383" fmla="*/ f302 1 f193"/>
              <a:gd name="f384" fmla="*/ f303 1 f194"/>
              <a:gd name="f385" fmla="*/ f304 1 f193"/>
              <a:gd name="f386" fmla="*/ f305 1 f194"/>
              <a:gd name="f387" fmla="*/ f306 1 f193"/>
              <a:gd name="f388" fmla="*/ f307 1 f194"/>
              <a:gd name="f389" fmla="*/ f308 1 f193"/>
              <a:gd name="f390" fmla="*/ f309 1 f193"/>
              <a:gd name="f391" fmla="*/ f310 1 f194"/>
              <a:gd name="f392" fmla="*/ f311 1 f193"/>
              <a:gd name="f393" fmla="*/ f312 1 f194"/>
              <a:gd name="f394" fmla="*/ f313 1 f193"/>
              <a:gd name="f395" fmla="*/ f314 1 f194"/>
              <a:gd name="f396" fmla="*/ f315 1 f193"/>
              <a:gd name="f397" fmla="*/ f316 1 f194"/>
              <a:gd name="f398" fmla="*/ f317 1 f193"/>
              <a:gd name="f399" fmla="*/ f318 1 f194"/>
              <a:gd name="f400" fmla="*/ f319 1 f193"/>
              <a:gd name="f401" fmla="*/ f320 1 f194"/>
              <a:gd name="f402" fmla="*/ f321 1 f193"/>
              <a:gd name="f403" fmla="*/ f322 1 f194"/>
              <a:gd name="f404" fmla="*/ f323 1 f193"/>
              <a:gd name="f405" fmla="*/ f324 1 f194"/>
              <a:gd name="f406" fmla="*/ f325 1 f193"/>
              <a:gd name="f407" fmla="*/ f326 1 f194"/>
              <a:gd name="f408" fmla="*/ f327 1 f193"/>
              <a:gd name="f409" fmla="*/ f328 1 f194"/>
              <a:gd name="f410" fmla="*/ f329 1 f193"/>
              <a:gd name="f411" fmla="*/ f330 1 f194"/>
              <a:gd name="f412" fmla="*/ f331 1 f193"/>
              <a:gd name="f413" fmla="*/ f332 1 f194"/>
              <a:gd name="f414" fmla="*/ f333 1 f193"/>
              <a:gd name="f415" fmla="*/ f334 1 f194"/>
              <a:gd name="f416" fmla="*/ f335 1 f193"/>
              <a:gd name="f417" fmla="*/ f336 1 f194"/>
              <a:gd name="f418" fmla="*/ f337 1 f193"/>
              <a:gd name="f419" fmla="*/ f338 1 f194"/>
              <a:gd name="f420" fmla="*/ f339 1 f194"/>
              <a:gd name="f421" fmla="*/ f340 1 f193"/>
              <a:gd name="f422" fmla="*/ f341 1 f194"/>
              <a:gd name="f423" fmla="*/ f342 1 f193"/>
              <a:gd name="f424" fmla="*/ f343 1 f194"/>
              <a:gd name="f425" fmla="*/ f344 1 f193"/>
              <a:gd name="f426" fmla="*/ f345 1 f194"/>
              <a:gd name="f427" fmla="*/ f346 1 f193"/>
              <a:gd name="f428" fmla="*/ f347 1 f194"/>
              <a:gd name="f429" fmla="*/ f348 1 f193"/>
              <a:gd name="f430" fmla="*/ f349 1 f194"/>
              <a:gd name="f431" fmla="*/ f350 f184 1"/>
              <a:gd name="f432" fmla="*/ f351 f184 1"/>
              <a:gd name="f433" fmla="*/ f353 f185 1"/>
              <a:gd name="f434" fmla="*/ f352 f185 1"/>
              <a:gd name="f435" fmla="*/ f354 f184 1"/>
              <a:gd name="f436" fmla="*/ f355 f185 1"/>
              <a:gd name="f437" fmla="*/ f356 f184 1"/>
              <a:gd name="f438" fmla="*/ f357 f185 1"/>
              <a:gd name="f439" fmla="*/ f358 f185 1"/>
              <a:gd name="f440" fmla="*/ f359 f184 1"/>
              <a:gd name="f441" fmla="*/ f360 f185 1"/>
              <a:gd name="f442" fmla="*/ f361 f184 1"/>
              <a:gd name="f443" fmla="*/ f362 f185 1"/>
              <a:gd name="f444" fmla="*/ f363 f184 1"/>
              <a:gd name="f445" fmla="*/ f364 f185 1"/>
              <a:gd name="f446" fmla="*/ f365 f184 1"/>
              <a:gd name="f447" fmla="*/ f366 f185 1"/>
              <a:gd name="f448" fmla="*/ f367 f184 1"/>
              <a:gd name="f449" fmla="*/ f368 f185 1"/>
              <a:gd name="f450" fmla="*/ f369 f184 1"/>
              <a:gd name="f451" fmla="*/ f370 f185 1"/>
              <a:gd name="f452" fmla="*/ f371 f184 1"/>
              <a:gd name="f453" fmla="*/ f372 f185 1"/>
              <a:gd name="f454" fmla="*/ f373 f184 1"/>
              <a:gd name="f455" fmla="*/ f374 f185 1"/>
              <a:gd name="f456" fmla="*/ f375 f184 1"/>
              <a:gd name="f457" fmla="*/ f376 f185 1"/>
              <a:gd name="f458" fmla="*/ f377 f184 1"/>
              <a:gd name="f459" fmla="*/ f378 f185 1"/>
              <a:gd name="f460" fmla="*/ f379 f184 1"/>
              <a:gd name="f461" fmla="*/ f380 f185 1"/>
              <a:gd name="f462" fmla="*/ f381 f184 1"/>
              <a:gd name="f463" fmla="*/ f382 f185 1"/>
              <a:gd name="f464" fmla="*/ f383 f184 1"/>
              <a:gd name="f465" fmla="*/ f384 f185 1"/>
              <a:gd name="f466" fmla="*/ f385 f184 1"/>
              <a:gd name="f467" fmla="*/ f386 f185 1"/>
              <a:gd name="f468" fmla="*/ f387 f184 1"/>
              <a:gd name="f469" fmla="*/ f388 f185 1"/>
              <a:gd name="f470" fmla="*/ f389 f184 1"/>
              <a:gd name="f471" fmla="*/ f390 f184 1"/>
              <a:gd name="f472" fmla="*/ f391 f185 1"/>
              <a:gd name="f473" fmla="*/ f392 f184 1"/>
              <a:gd name="f474" fmla="*/ f393 f185 1"/>
              <a:gd name="f475" fmla="*/ f394 f184 1"/>
              <a:gd name="f476" fmla="*/ f395 f185 1"/>
              <a:gd name="f477" fmla="*/ f396 f184 1"/>
              <a:gd name="f478" fmla="*/ f397 f185 1"/>
              <a:gd name="f479" fmla="*/ f398 f184 1"/>
              <a:gd name="f480" fmla="*/ f399 f185 1"/>
              <a:gd name="f481" fmla="*/ f400 f184 1"/>
              <a:gd name="f482" fmla="*/ f401 f185 1"/>
              <a:gd name="f483" fmla="*/ f402 f184 1"/>
              <a:gd name="f484" fmla="*/ f403 f185 1"/>
              <a:gd name="f485" fmla="*/ f404 f184 1"/>
              <a:gd name="f486" fmla="*/ f405 f185 1"/>
              <a:gd name="f487" fmla="*/ f406 f184 1"/>
              <a:gd name="f488" fmla="*/ f407 f185 1"/>
              <a:gd name="f489" fmla="*/ f408 f184 1"/>
              <a:gd name="f490" fmla="*/ f409 f185 1"/>
              <a:gd name="f491" fmla="*/ f410 f184 1"/>
              <a:gd name="f492" fmla="*/ f411 f185 1"/>
              <a:gd name="f493" fmla="*/ f412 f184 1"/>
              <a:gd name="f494" fmla="*/ f413 f185 1"/>
              <a:gd name="f495" fmla="*/ f414 f184 1"/>
              <a:gd name="f496" fmla="*/ f415 f185 1"/>
              <a:gd name="f497" fmla="*/ f416 f184 1"/>
              <a:gd name="f498" fmla="*/ f417 f185 1"/>
              <a:gd name="f499" fmla="*/ f418 f184 1"/>
              <a:gd name="f500" fmla="*/ f419 f185 1"/>
              <a:gd name="f501" fmla="*/ f420 f185 1"/>
              <a:gd name="f502" fmla="*/ f421 f184 1"/>
              <a:gd name="f503" fmla="*/ f422 f185 1"/>
              <a:gd name="f504" fmla="*/ f423 f184 1"/>
              <a:gd name="f505" fmla="*/ f424 f185 1"/>
              <a:gd name="f506" fmla="*/ f425 f184 1"/>
              <a:gd name="f507" fmla="*/ f426 f185 1"/>
              <a:gd name="f508" fmla="*/ f427 f184 1"/>
              <a:gd name="f509" fmla="*/ f428 f185 1"/>
              <a:gd name="f510" fmla="*/ f429 f184 1"/>
              <a:gd name="f511" fmla="*/ f430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2">
                <a:pos x="f435" y="f436"/>
              </a:cxn>
              <a:cxn ang="f272">
                <a:pos x="f437" y="f438"/>
              </a:cxn>
              <a:cxn ang="f272">
                <a:pos x="f437" y="f439"/>
              </a:cxn>
              <a:cxn ang="f272">
                <a:pos x="f440" y="f441"/>
              </a:cxn>
              <a:cxn ang="f272">
                <a:pos x="f442" y="f443"/>
              </a:cxn>
              <a:cxn ang="f272">
                <a:pos x="f444" y="f445"/>
              </a:cxn>
              <a:cxn ang="f272">
                <a:pos x="f446" y="f447"/>
              </a:cxn>
              <a:cxn ang="f272">
                <a:pos x="f448" y="f449"/>
              </a:cxn>
              <a:cxn ang="f272">
                <a:pos x="f450" y="f451"/>
              </a:cxn>
              <a:cxn ang="f272">
                <a:pos x="f452" y="f453"/>
              </a:cxn>
              <a:cxn ang="f272">
                <a:pos x="f454" y="f455"/>
              </a:cxn>
              <a:cxn ang="f272">
                <a:pos x="f456" y="f457"/>
              </a:cxn>
              <a:cxn ang="f272">
                <a:pos x="f458" y="f459"/>
              </a:cxn>
              <a:cxn ang="f272">
                <a:pos x="f460" y="f461"/>
              </a:cxn>
              <a:cxn ang="f272">
                <a:pos x="f462" y="f463"/>
              </a:cxn>
              <a:cxn ang="f272">
                <a:pos x="f464" y="f465"/>
              </a:cxn>
              <a:cxn ang="f272">
                <a:pos x="f466" y="f467"/>
              </a:cxn>
              <a:cxn ang="f272">
                <a:pos x="f468" y="f469"/>
              </a:cxn>
              <a:cxn ang="f272">
                <a:pos x="f470" y="f469"/>
              </a:cxn>
              <a:cxn ang="f272">
                <a:pos x="f471" y="f472"/>
              </a:cxn>
              <a:cxn ang="f272">
                <a:pos x="f473" y="f474"/>
              </a:cxn>
              <a:cxn ang="f272">
                <a:pos x="f475" y="f476"/>
              </a:cxn>
              <a:cxn ang="f272">
                <a:pos x="f477" y="f478"/>
              </a:cxn>
              <a:cxn ang="f272">
                <a:pos x="f479" y="f480"/>
              </a:cxn>
              <a:cxn ang="f272">
                <a:pos x="f481" y="f482"/>
              </a:cxn>
              <a:cxn ang="f272">
                <a:pos x="f483" y="f484"/>
              </a:cxn>
              <a:cxn ang="f272">
                <a:pos x="f485" y="f486"/>
              </a:cxn>
              <a:cxn ang="f272">
                <a:pos x="f487" y="f488"/>
              </a:cxn>
              <a:cxn ang="f272">
                <a:pos x="f435" y="f436"/>
              </a:cxn>
              <a:cxn ang="f272">
                <a:pos x="f489" y="f490"/>
              </a:cxn>
              <a:cxn ang="f272">
                <a:pos x="f491" y="f492"/>
              </a:cxn>
              <a:cxn ang="f272">
                <a:pos x="f493" y="f494"/>
              </a:cxn>
              <a:cxn ang="f272">
                <a:pos x="f489" y="f490"/>
              </a:cxn>
              <a:cxn ang="f272">
                <a:pos x="f495" y="f496"/>
              </a:cxn>
              <a:cxn ang="f272">
                <a:pos x="f497" y="f498"/>
              </a:cxn>
              <a:cxn ang="f272">
                <a:pos x="f499" y="f500"/>
              </a:cxn>
              <a:cxn ang="f272">
                <a:pos x="f460" y="f501"/>
              </a:cxn>
              <a:cxn ang="f272">
                <a:pos x="f495" y="f496"/>
              </a:cxn>
              <a:cxn ang="f272">
                <a:pos x="f502" y="f503"/>
              </a:cxn>
              <a:cxn ang="f272">
                <a:pos x="f504" y="f505"/>
              </a:cxn>
              <a:cxn ang="f272">
                <a:pos x="f506" y="f507"/>
              </a:cxn>
              <a:cxn ang="f272">
                <a:pos x="f508" y="f509"/>
              </a:cxn>
              <a:cxn ang="f272">
                <a:pos x="f510" y="f511"/>
              </a:cxn>
              <a:cxn ang="f272">
                <a:pos x="f502" y="f503"/>
              </a:cxn>
            </a:cxnLst>
            <a:rect l="f431" t="f434" r="f432" b="f433"/>
            <a:pathLst>
              <a:path w="790575" h="80962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6"/>
                  <a:pt x="f14" y="f17"/>
                  <a:pt x="f14" y="f18"/>
                </a:cubicBez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5"/>
                  <a:pt x="f32" y="f5"/>
                </a:cubicBezTo>
                <a:cubicBezTo>
                  <a:pt x="f33" y="f5"/>
                  <a:pt x="f34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6"/>
                </a:cubicBezTo>
                <a:cubicBezTo>
                  <a:pt x="f44" y="f47"/>
                  <a:pt x="f48" y="f49"/>
                  <a:pt x="f50" y="f51"/>
                </a:cubicBezTo>
                <a:cubicBezTo>
                  <a:pt x="f52" y="f53"/>
                  <a:pt x="f5" y="f33"/>
                  <a:pt x="f5" y="f54"/>
                </a:cubicBezTo>
                <a:cubicBezTo>
                  <a:pt x="f5" y="f55"/>
                  <a:pt x="f56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33" y="f66"/>
                  <a:pt x="f67" y="f12"/>
                </a:cubicBezTo>
                <a:lnTo>
                  <a:pt x="f68" y="f69"/>
                </a:lnTo>
                <a:cubicBezTo>
                  <a:pt x="f68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7"/>
                  <a:pt x="f80" y="f7"/>
                </a:cubicBezTo>
                <a:lnTo>
                  <a:pt x="f81" y="f7"/>
                </a:lnTo>
                <a:cubicBezTo>
                  <a:pt x="f82" y="f7"/>
                  <a:pt x="f83" y="f84"/>
                  <a:pt x="f85" y="f86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31" y="f93"/>
                  <a:pt x="f31" y="f94"/>
                </a:cubicBezTo>
                <a:lnTo>
                  <a:pt x="f95" y="f96"/>
                </a:lnTo>
                <a:cubicBezTo>
                  <a:pt x="f95" y="f97"/>
                  <a:pt x="f98" y="f99"/>
                  <a:pt x="f98" y="f99"/>
                </a:cubicBezTo>
                <a:cubicBezTo>
                  <a:pt x="f81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cubicBezTo>
                  <a:pt x="f110" y="f111"/>
                  <a:pt x="f112" y="f113"/>
                  <a:pt x="f114" y="f113"/>
                </a:cubicBezTo>
                <a:cubicBezTo>
                  <a:pt x="f115" y="f113"/>
                  <a:pt x="f116" y="f117"/>
                  <a:pt x="f116" y="f118"/>
                </a:cubicBezTo>
                <a:cubicBezTo>
                  <a:pt x="f6" y="f119"/>
                  <a:pt x="f120" y="f121"/>
                  <a:pt x="f8" y="f9"/>
                </a:cubicBezTo>
                <a:close/>
                <a:moveTo>
                  <a:pt x="f122" y="f123"/>
                </a:move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22" y="f123"/>
                </a:cubicBezTo>
                <a:close/>
                <a:moveTo>
                  <a:pt x="f140" y="f141"/>
                </a:moveTo>
                <a:cubicBezTo>
                  <a:pt x="f142" y="f143"/>
                  <a:pt x="f144" y="f145"/>
                  <a:pt x="f146" y="f147"/>
                </a:cubicBezTo>
                <a:cubicBezTo>
                  <a:pt x="f148" y="f133"/>
                  <a:pt x="f149" y="f150"/>
                  <a:pt x="f151" y="f152"/>
                </a:cubicBezTo>
                <a:cubicBezTo>
                  <a:pt x="f33" y="f153"/>
                  <a:pt x="f67" y="f154"/>
                  <a:pt x="f67" y="f155"/>
                </a:cubicBezTo>
                <a:cubicBezTo>
                  <a:pt x="f156" y="f123"/>
                  <a:pt x="f157" y="f158"/>
                  <a:pt x="f140" y="f141"/>
                </a:cubicBezTo>
                <a:close/>
                <a:moveTo>
                  <a:pt x="f159" y="f23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5"/>
                </a:cubicBezTo>
                <a:cubicBezTo>
                  <a:pt x="f177" y="f175"/>
                  <a:pt x="f178" y="f133"/>
                  <a:pt x="f179" y="f180"/>
                </a:cubicBezTo>
                <a:cubicBezTo>
                  <a:pt x="f181" y="f182"/>
                  <a:pt x="f123" y="f141"/>
                  <a:pt x="f159" y="f23"/>
                </a:cubicBezTo>
                <a:close/>
              </a:path>
            </a:pathLst>
          </a:custGeom>
          <a:solidFill>
            <a:srgbClr val="69B74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62B346"/>
              </a:solidFill>
              <a:uFillTx/>
              <a:latin typeface="Calibri"/>
            </a:endParaRPr>
          </a:p>
        </p:txBody>
      </p:sp>
      <p:grpSp>
        <p:nvGrpSpPr>
          <p:cNvPr id="17" name="Graphic 18" descr="Group of men">
            <a:extLst>
              <a:ext uri="{FF2B5EF4-FFF2-40B4-BE49-F238E27FC236}">
                <a16:creationId xmlns:a16="http://schemas.microsoft.com/office/drawing/2014/main" id="{70E0FDA9-D19C-4995-9749-0177A70D87EA}"/>
              </a:ext>
            </a:extLst>
          </p:cNvPr>
          <p:cNvGrpSpPr/>
          <p:nvPr/>
        </p:nvGrpSpPr>
        <p:grpSpPr>
          <a:xfrm>
            <a:off x="5531287" y="2051236"/>
            <a:ext cx="613499" cy="557766"/>
            <a:chOff x="5531287" y="2051236"/>
            <a:chExt cx="613499" cy="557766"/>
          </a:xfrm>
          <a:solidFill>
            <a:srgbClr val="69B74F"/>
          </a:solidFill>
        </p:grpSpPr>
        <p:sp>
          <p:nvSpPr>
            <p:cNvPr id="18" name="Freeform: Shape 59">
              <a:extLst>
                <a:ext uri="{FF2B5EF4-FFF2-40B4-BE49-F238E27FC236}">
                  <a16:creationId xmlns:a16="http://schemas.microsoft.com/office/drawing/2014/main" id="{B27888F0-FFA9-4B30-BE5B-304626AF45A5}"/>
                </a:ext>
              </a:extLst>
            </p:cNvPr>
            <p:cNvSpPr/>
            <p:nvPr/>
          </p:nvSpPr>
          <p:spPr>
            <a:xfrm>
              <a:off x="5971873" y="2051236"/>
              <a:ext cx="101278" cy="1012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350"/>
                <a:gd name="f7" fmla="val 66675"/>
                <a:gd name="f8" fmla="val 103499"/>
                <a:gd name="f9" fmla="val 29851"/>
                <a:gd name="f10" fmla="+- 0 0 -90"/>
                <a:gd name="f11" fmla="*/ f3 1 133350"/>
                <a:gd name="f12" fmla="*/ f4 1 133350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133350"/>
                <a:gd name="f19" fmla="*/ 133350 f16 1"/>
                <a:gd name="f20" fmla="*/ 66675 f16 1"/>
                <a:gd name="f21" fmla="*/ 0 f16 1"/>
                <a:gd name="f22" fmla="+- f17 0 f1"/>
                <a:gd name="f23" fmla="*/ f19 1 133350"/>
                <a:gd name="f24" fmla="*/ f20 1 133350"/>
                <a:gd name="f25" fmla="*/ f21 1 133350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133350" h="133350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19" name="Freeform: Shape 60">
              <a:extLst>
                <a:ext uri="{FF2B5EF4-FFF2-40B4-BE49-F238E27FC236}">
                  <a16:creationId xmlns:a16="http://schemas.microsoft.com/office/drawing/2014/main" id="{7961772C-8106-46AD-86CB-1F41BCE890DC}"/>
                </a:ext>
              </a:extLst>
            </p:cNvPr>
            <p:cNvSpPr/>
            <p:nvPr/>
          </p:nvSpPr>
          <p:spPr>
            <a:xfrm>
              <a:off x="5610154" y="2051236"/>
              <a:ext cx="101278" cy="1012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350"/>
                <a:gd name="f7" fmla="val 66675"/>
                <a:gd name="f8" fmla="val 103499"/>
                <a:gd name="f9" fmla="val 29851"/>
                <a:gd name="f10" fmla="+- 0 0 -90"/>
                <a:gd name="f11" fmla="*/ f3 1 133350"/>
                <a:gd name="f12" fmla="*/ f4 1 133350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133350"/>
                <a:gd name="f19" fmla="*/ 133350 f16 1"/>
                <a:gd name="f20" fmla="*/ 66675 f16 1"/>
                <a:gd name="f21" fmla="*/ 0 f16 1"/>
                <a:gd name="f22" fmla="+- f17 0 f1"/>
                <a:gd name="f23" fmla="*/ f19 1 133350"/>
                <a:gd name="f24" fmla="*/ f20 1 133350"/>
                <a:gd name="f25" fmla="*/ f21 1 133350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133350" h="133350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20" name="Freeform: Shape 61">
              <a:extLst>
                <a:ext uri="{FF2B5EF4-FFF2-40B4-BE49-F238E27FC236}">
                  <a16:creationId xmlns:a16="http://schemas.microsoft.com/office/drawing/2014/main" id="{B84256A0-A275-466E-A4F6-C285A9200E4A}"/>
                </a:ext>
              </a:extLst>
            </p:cNvPr>
            <p:cNvSpPr/>
            <p:nvPr/>
          </p:nvSpPr>
          <p:spPr>
            <a:xfrm>
              <a:off x="5791014" y="2051236"/>
              <a:ext cx="101278" cy="1012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350"/>
                <a:gd name="f7" fmla="val 66675"/>
                <a:gd name="f8" fmla="val 103499"/>
                <a:gd name="f9" fmla="val 29851"/>
                <a:gd name="f10" fmla="+- 0 0 -90"/>
                <a:gd name="f11" fmla="*/ f3 1 133350"/>
                <a:gd name="f12" fmla="*/ f4 1 133350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133350"/>
                <a:gd name="f19" fmla="*/ 133350 f16 1"/>
                <a:gd name="f20" fmla="*/ 66675 f16 1"/>
                <a:gd name="f21" fmla="*/ 0 f16 1"/>
                <a:gd name="f22" fmla="+- f17 0 f1"/>
                <a:gd name="f23" fmla="*/ f19 1 133350"/>
                <a:gd name="f24" fmla="*/ f20 1 133350"/>
                <a:gd name="f25" fmla="*/ f21 1 133350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133350" h="133350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21" name="Freeform: Shape 62">
              <a:extLst>
                <a:ext uri="{FF2B5EF4-FFF2-40B4-BE49-F238E27FC236}">
                  <a16:creationId xmlns:a16="http://schemas.microsoft.com/office/drawing/2014/main" id="{8F9A29DA-5B4F-4B63-97E6-EFB6FCC87F7B}"/>
                </a:ext>
              </a:extLst>
            </p:cNvPr>
            <p:cNvSpPr/>
            <p:nvPr/>
          </p:nvSpPr>
          <p:spPr>
            <a:xfrm>
              <a:off x="5713591" y="2167704"/>
              <a:ext cx="253206" cy="4412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3375"/>
                <a:gd name="f7" fmla="val 581025"/>
                <a:gd name="f8" fmla="val 338151"/>
                <a:gd name="f9" fmla="val 223838"/>
                <a:gd name="f10" fmla="val 295289"/>
                <a:gd name="f11" fmla="val 65723"/>
                <a:gd name="f12" fmla="val 293384"/>
                <a:gd name="f13" fmla="val 60008"/>
                <a:gd name="f14" fmla="val 290526"/>
                <a:gd name="f15" fmla="val 54293"/>
                <a:gd name="f16" fmla="val 286716"/>
                <a:gd name="f17" fmla="val 50483"/>
                <a:gd name="f18" fmla="val 268619"/>
                <a:gd name="f19" fmla="val 31433"/>
                <a:gd name="f20" fmla="val 245759"/>
                <a:gd name="f21" fmla="val 17145"/>
                <a:gd name="f22" fmla="val 220994"/>
                <a:gd name="f23" fmla="val 8573"/>
                <a:gd name="f24" fmla="val 204801"/>
                <a:gd name="f25" fmla="val 2858"/>
                <a:gd name="f26" fmla="val 187656"/>
                <a:gd name="f27" fmla="val 169559"/>
                <a:gd name="f28" fmla="val 151461"/>
                <a:gd name="f29" fmla="val 134316"/>
                <a:gd name="f30" fmla="val 118124"/>
                <a:gd name="f31" fmla="val 92406"/>
                <a:gd name="f32" fmla="val 70499"/>
                <a:gd name="f33" fmla="val 52401"/>
                <a:gd name="f34" fmla="val 48591"/>
                <a:gd name="f35" fmla="val 55245"/>
                <a:gd name="f36" fmla="val 45734"/>
                <a:gd name="f37" fmla="val 43829"/>
                <a:gd name="f38" fmla="val 966"/>
                <a:gd name="f39" fmla="val -2844"/>
                <a:gd name="f40" fmla="val 239078"/>
                <a:gd name="f41" fmla="val 4776"/>
                <a:gd name="f42" fmla="val 256223"/>
                <a:gd name="f43" fmla="val 20969"/>
                <a:gd name="f44" fmla="val 260033"/>
                <a:gd name="f45" fmla="val 23826"/>
                <a:gd name="f46" fmla="val 260985"/>
                <a:gd name="f47" fmla="val 25731"/>
                <a:gd name="f48" fmla="val 28589"/>
                <a:gd name="f49" fmla="val 40971"/>
                <a:gd name="f50" fmla="val 252413"/>
                <a:gd name="f51" fmla="val 56211"/>
                <a:gd name="f52" fmla="val 240030"/>
                <a:gd name="f53" fmla="val 94311"/>
                <a:gd name="f54" fmla="val 100965"/>
                <a:gd name="f55" fmla="val 585788"/>
                <a:gd name="f56" fmla="val 313373"/>
                <a:gd name="f57" fmla="val 189561"/>
                <a:gd name="f58" fmla="val 584835"/>
                <a:gd name="f59" fmla="val 246711"/>
                <a:gd name="f60" fmla="val 284811"/>
                <a:gd name="f61" fmla="val 288621"/>
                <a:gd name="f62" fmla="val 300051"/>
                <a:gd name="f63" fmla="val 312434"/>
                <a:gd name="f64" fmla="val 315291"/>
                <a:gd name="f65" fmla="val 317196"/>
                <a:gd name="f66" fmla="val 320054"/>
                <a:gd name="f67" fmla="val 333389"/>
                <a:gd name="f68" fmla="val 341961"/>
                <a:gd name="f69" fmla="+- 0 0 -90"/>
                <a:gd name="f70" fmla="*/ f3 1 333375"/>
                <a:gd name="f71" fmla="*/ f4 1 581025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333375"/>
                <a:gd name="f80" fmla="*/ f76 1 581025"/>
                <a:gd name="f81" fmla="*/ 338151 f77 1"/>
                <a:gd name="f82" fmla="*/ 223838 f76 1"/>
                <a:gd name="f83" fmla="*/ 295289 f77 1"/>
                <a:gd name="f84" fmla="*/ 65723 f76 1"/>
                <a:gd name="f85" fmla="*/ 286716 f77 1"/>
                <a:gd name="f86" fmla="*/ 50483 f76 1"/>
                <a:gd name="f87" fmla="*/ 220994 f77 1"/>
                <a:gd name="f88" fmla="*/ 8573 f76 1"/>
                <a:gd name="f89" fmla="*/ 169559 f77 1"/>
                <a:gd name="f90" fmla="*/ 0 f76 1"/>
                <a:gd name="f91" fmla="*/ 118124 f77 1"/>
                <a:gd name="f92" fmla="*/ 52401 f77 1"/>
                <a:gd name="f93" fmla="*/ 43829 f77 1"/>
                <a:gd name="f94" fmla="*/ 966 f77 1"/>
                <a:gd name="f95" fmla="*/ 20969 f77 1"/>
                <a:gd name="f96" fmla="*/ 260033 f76 1"/>
                <a:gd name="f97" fmla="*/ 28589 f77 1"/>
                <a:gd name="f98" fmla="*/ 260985 f76 1"/>
                <a:gd name="f99" fmla="*/ 56211 f77 1"/>
                <a:gd name="f100" fmla="*/ 240030 f76 1"/>
                <a:gd name="f101" fmla="*/ 94311 f77 1"/>
                <a:gd name="f102" fmla="*/ 100965 f76 1"/>
                <a:gd name="f103" fmla="*/ 585788 f76 1"/>
                <a:gd name="f104" fmla="*/ 151461 f77 1"/>
                <a:gd name="f105" fmla="*/ 313373 f76 1"/>
                <a:gd name="f106" fmla="*/ 189561 f77 1"/>
                <a:gd name="f107" fmla="*/ 584835 f76 1"/>
                <a:gd name="f108" fmla="*/ 246711 f77 1"/>
                <a:gd name="f109" fmla="*/ 284811 f77 1"/>
                <a:gd name="f110" fmla="*/ 312434 f77 1"/>
                <a:gd name="f111" fmla="*/ 320054 f77 1"/>
                <a:gd name="f112" fmla="+- f78 0 f1"/>
                <a:gd name="f113" fmla="*/ f81 1 333375"/>
                <a:gd name="f114" fmla="*/ f82 1 581025"/>
                <a:gd name="f115" fmla="*/ f83 1 333375"/>
                <a:gd name="f116" fmla="*/ f84 1 581025"/>
                <a:gd name="f117" fmla="*/ f85 1 333375"/>
                <a:gd name="f118" fmla="*/ f86 1 581025"/>
                <a:gd name="f119" fmla="*/ f87 1 333375"/>
                <a:gd name="f120" fmla="*/ f88 1 581025"/>
                <a:gd name="f121" fmla="*/ f89 1 333375"/>
                <a:gd name="f122" fmla="*/ f90 1 581025"/>
                <a:gd name="f123" fmla="*/ f91 1 333375"/>
                <a:gd name="f124" fmla="*/ f92 1 333375"/>
                <a:gd name="f125" fmla="*/ f93 1 333375"/>
                <a:gd name="f126" fmla="*/ f94 1 333375"/>
                <a:gd name="f127" fmla="*/ f95 1 333375"/>
                <a:gd name="f128" fmla="*/ f96 1 581025"/>
                <a:gd name="f129" fmla="*/ f97 1 333375"/>
                <a:gd name="f130" fmla="*/ f98 1 581025"/>
                <a:gd name="f131" fmla="*/ f99 1 333375"/>
                <a:gd name="f132" fmla="*/ f100 1 581025"/>
                <a:gd name="f133" fmla="*/ f101 1 333375"/>
                <a:gd name="f134" fmla="*/ f102 1 581025"/>
                <a:gd name="f135" fmla="*/ f103 1 581025"/>
                <a:gd name="f136" fmla="*/ f104 1 333375"/>
                <a:gd name="f137" fmla="*/ f105 1 581025"/>
                <a:gd name="f138" fmla="*/ f106 1 333375"/>
                <a:gd name="f139" fmla="*/ f107 1 581025"/>
                <a:gd name="f140" fmla="*/ f108 1 333375"/>
                <a:gd name="f141" fmla="*/ f109 1 333375"/>
                <a:gd name="f142" fmla="*/ f110 1 333375"/>
                <a:gd name="f143" fmla="*/ f111 1 333375"/>
                <a:gd name="f144" fmla="*/ f72 1 f79"/>
                <a:gd name="f145" fmla="*/ f73 1 f79"/>
                <a:gd name="f146" fmla="*/ f72 1 f80"/>
                <a:gd name="f147" fmla="*/ f74 1 f80"/>
                <a:gd name="f148" fmla="*/ f113 1 f79"/>
                <a:gd name="f149" fmla="*/ f114 1 f80"/>
                <a:gd name="f150" fmla="*/ f115 1 f79"/>
                <a:gd name="f151" fmla="*/ f116 1 f80"/>
                <a:gd name="f152" fmla="*/ f117 1 f79"/>
                <a:gd name="f153" fmla="*/ f118 1 f80"/>
                <a:gd name="f154" fmla="*/ f119 1 f79"/>
                <a:gd name="f155" fmla="*/ f120 1 f80"/>
                <a:gd name="f156" fmla="*/ f121 1 f79"/>
                <a:gd name="f157" fmla="*/ f122 1 f80"/>
                <a:gd name="f158" fmla="*/ f123 1 f79"/>
                <a:gd name="f159" fmla="*/ f124 1 f79"/>
                <a:gd name="f160" fmla="*/ f125 1 f79"/>
                <a:gd name="f161" fmla="*/ f126 1 f79"/>
                <a:gd name="f162" fmla="*/ f127 1 f79"/>
                <a:gd name="f163" fmla="*/ f128 1 f80"/>
                <a:gd name="f164" fmla="*/ f129 1 f79"/>
                <a:gd name="f165" fmla="*/ f130 1 f80"/>
                <a:gd name="f166" fmla="*/ f131 1 f79"/>
                <a:gd name="f167" fmla="*/ f132 1 f80"/>
                <a:gd name="f168" fmla="*/ f133 1 f79"/>
                <a:gd name="f169" fmla="*/ f134 1 f80"/>
                <a:gd name="f170" fmla="*/ f135 1 f80"/>
                <a:gd name="f171" fmla="*/ f136 1 f79"/>
                <a:gd name="f172" fmla="*/ f137 1 f80"/>
                <a:gd name="f173" fmla="*/ f138 1 f79"/>
                <a:gd name="f174" fmla="*/ f139 1 f80"/>
                <a:gd name="f175" fmla="*/ f140 1 f79"/>
                <a:gd name="f176" fmla="*/ f141 1 f79"/>
                <a:gd name="f177" fmla="*/ f142 1 f79"/>
                <a:gd name="f178" fmla="*/ f143 1 f79"/>
                <a:gd name="f179" fmla="*/ f144 f70 1"/>
                <a:gd name="f180" fmla="*/ f145 f70 1"/>
                <a:gd name="f181" fmla="*/ f147 f71 1"/>
                <a:gd name="f182" fmla="*/ f146 f71 1"/>
                <a:gd name="f183" fmla="*/ f148 f70 1"/>
                <a:gd name="f184" fmla="*/ f149 f71 1"/>
                <a:gd name="f185" fmla="*/ f150 f70 1"/>
                <a:gd name="f186" fmla="*/ f151 f71 1"/>
                <a:gd name="f187" fmla="*/ f152 f70 1"/>
                <a:gd name="f188" fmla="*/ f153 f71 1"/>
                <a:gd name="f189" fmla="*/ f154 f70 1"/>
                <a:gd name="f190" fmla="*/ f155 f71 1"/>
                <a:gd name="f191" fmla="*/ f156 f70 1"/>
                <a:gd name="f192" fmla="*/ f157 f71 1"/>
                <a:gd name="f193" fmla="*/ f158 f70 1"/>
                <a:gd name="f194" fmla="*/ f159 f70 1"/>
                <a:gd name="f195" fmla="*/ f160 f70 1"/>
                <a:gd name="f196" fmla="*/ f161 f70 1"/>
                <a:gd name="f197" fmla="*/ f162 f70 1"/>
                <a:gd name="f198" fmla="*/ f163 f71 1"/>
                <a:gd name="f199" fmla="*/ f164 f70 1"/>
                <a:gd name="f200" fmla="*/ f165 f71 1"/>
                <a:gd name="f201" fmla="*/ f166 f70 1"/>
                <a:gd name="f202" fmla="*/ f167 f71 1"/>
                <a:gd name="f203" fmla="*/ f168 f70 1"/>
                <a:gd name="f204" fmla="*/ f169 f71 1"/>
                <a:gd name="f205" fmla="*/ f170 f71 1"/>
                <a:gd name="f206" fmla="*/ f171 f70 1"/>
                <a:gd name="f207" fmla="*/ f172 f71 1"/>
                <a:gd name="f208" fmla="*/ f173 f70 1"/>
                <a:gd name="f209" fmla="*/ f174 f71 1"/>
                <a:gd name="f210" fmla="*/ f175 f70 1"/>
                <a:gd name="f211" fmla="*/ f176 f70 1"/>
                <a:gd name="f212" fmla="*/ f177 f70 1"/>
                <a:gd name="f213" fmla="*/ f178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83" y="f184"/>
                </a:cxn>
                <a:cxn ang="f112">
                  <a:pos x="f185" y="f186"/>
                </a:cxn>
                <a:cxn ang="f112">
                  <a:pos x="f187" y="f188"/>
                </a:cxn>
                <a:cxn ang="f112">
                  <a:pos x="f189" y="f190"/>
                </a:cxn>
                <a:cxn ang="f112">
                  <a:pos x="f191" y="f192"/>
                </a:cxn>
                <a:cxn ang="f112">
                  <a:pos x="f193" y="f190"/>
                </a:cxn>
                <a:cxn ang="f112">
                  <a:pos x="f194" y="f188"/>
                </a:cxn>
                <a:cxn ang="f112">
                  <a:pos x="f195" y="f186"/>
                </a:cxn>
                <a:cxn ang="f112">
                  <a:pos x="f196" y="f184"/>
                </a:cxn>
                <a:cxn ang="f112">
                  <a:pos x="f197" y="f198"/>
                </a:cxn>
                <a:cxn ang="f112">
                  <a:pos x="f199" y="f200"/>
                </a:cxn>
                <a:cxn ang="f112">
                  <a:pos x="f201" y="f202"/>
                </a:cxn>
                <a:cxn ang="f112">
                  <a:pos x="f203" y="f204"/>
                </a:cxn>
                <a:cxn ang="f112">
                  <a:pos x="f203" y="f205"/>
                </a:cxn>
                <a:cxn ang="f112">
                  <a:pos x="f206" y="f205"/>
                </a:cxn>
                <a:cxn ang="f112">
                  <a:pos x="f206" y="f207"/>
                </a:cxn>
                <a:cxn ang="f112">
                  <a:pos x="f208" y="f207"/>
                </a:cxn>
                <a:cxn ang="f112">
                  <a:pos x="f208" y="f209"/>
                </a:cxn>
                <a:cxn ang="f112">
                  <a:pos x="f210" y="f209"/>
                </a:cxn>
                <a:cxn ang="f112">
                  <a:pos x="f210" y="f204"/>
                </a:cxn>
                <a:cxn ang="f112">
                  <a:pos x="f211" y="f202"/>
                </a:cxn>
                <a:cxn ang="f112">
                  <a:pos x="f212" y="f200"/>
                </a:cxn>
                <a:cxn ang="f112">
                  <a:pos x="f213" y="f198"/>
                </a:cxn>
                <a:cxn ang="f112">
                  <a:pos x="f183" y="f184"/>
                </a:cxn>
              </a:cxnLst>
              <a:rect l="f179" t="f182" r="f180" b="f181"/>
              <a:pathLst>
                <a:path w="333375" h="581025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5"/>
                    <a:pt x="f27" y="f5"/>
                  </a:cubicBezTo>
                  <a:cubicBezTo>
                    <a:pt x="f28" y="f5"/>
                    <a:pt x="f29" y="f25"/>
                    <a:pt x="f30" y="f23"/>
                  </a:cubicBezTo>
                  <a:cubicBezTo>
                    <a:pt x="f31" y="f21"/>
                    <a:pt x="f32" y="f19"/>
                    <a:pt x="f33" y="f17"/>
                  </a:cubicBezTo>
                  <a:cubicBezTo>
                    <a:pt x="f34" y="f35"/>
                    <a:pt x="f36" y="f13"/>
                    <a:pt x="f37" y="f11"/>
                  </a:cubicBezTo>
                  <a:lnTo>
                    <a:pt x="f38" y="f9"/>
                  </a:ln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9" y="f46"/>
                    <a:pt x="f33" y="f50"/>
                    <a:pt x="f51" y="f52"/>
                  </a:cubicBezTo>
                  <a:lnTo>
                    <a:pt x="f53" y="f54"/>
                  </a:lnTo>
                  <a:lnTo>
                    <a:pt x="f53" y="f55"/>
                  </a:lnTo>
                  <a:lnTo>
                    <a:pt x="f28" y="f55"/>
                  </a:lnTo>
                  <a:lnTo>
                    <a:pt x="f28" y="f56"/>
                  </a:lnTo>
                  <a:lnTo>
                    <a:pt x="f57" y="f56"/>
                  </a:lnTo>
                  <a:lnTo>
                    <a:pt x="f57" y="f58"/>
                  </a:lnTo>
                  <a:lnTo>
                    <a:pt x="f59" y="f58"/>
                  </a:lnTo>
                  <a:lnTo>
                    <a:pt x="f59" y="f54"/>
                  </a:lnTo>
                  <a:lnTo>
                    <a:pt x="f60" y="f52"/>
                  </a:lnTo>
                  <a:cubicBezTo>
                    <a:pt x="f61" y="f50"/>
                    <a:pt x="f62" y="f46"/>
                    <a:pt x="f63" y="f46"/>
                  </a:cubicBezTo>
                  <a:cubicBezTo>
                    <a:pt x="f64" y="f46"/>
                    <a:pt x="f65" y="f46"/>
                    <a:pt x="f66" y="f44"/>
                  </a:cubicBezTo>
                  <a:cubicBezTo>
                    <a:pt x="f67" y="f42"/>
                    <a:pt x="f68" y="f40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22" name="Freeform: Shape 63">
              <a:extLst>
                <a:ext uri="{FF2B5EF4-FFF2-40B4-BE49-F238E27FC236}">
                  <a16:creationId xmlns:a16="http://schemas.microsoft.com/office/drawing/2014/main" id="{436BC170-60AB-4881-8FC0-D9D2AA270356}"/>
                </a:ext>
              </a:extLst>
            </p:cNvPr>
            <p:cNvSpPr/>
            <p:nvPr/>
          </p:nvSpPr>
          <p:spPr>
            <a:xfrm>
              <a:off x="5531287" y="2166981"/>
              <a:ext cx="202567" cy="4412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700"/>
                <a:gd name="f7" fmla="val 581025"/>
                <a:gd name="f8" fmla="val 220994"/>
                <a:gd name="f9" fmla="val 220027"/>
                <a:gd name="f10" fmla="val 263856"/>
                <a:gd name="f11" fmla="val 61913"/>
                <a:gd name="f12" fmla="val 265761"/>
                <a:gd name="f13" fmla="val 53340"/>
                <a:gd name="f14" fmla="val 270524"/>
                <a:gd name="f15" fmla="val 45720"/>
                <a:gd name="f16" fmla="val 275286"/>
                <a:gd name="f17" fmla="val 39052"/>
                <a:gd name="f18" fmla="val 260046"/>
                <a:gd name="f19" fmla="val 25717"/>
                <a:gd name="f20" fmla="val 240996"/>
                <a:gd name="f21" fmla="val 15240"/>
                <a:gd name="f22" fmla="val 8572"/>
                <a:gd name="f23" fmla="val 204801"/>
                <a:gd name="f24" fmla="val 2857"/>
                <a:gd name="f25" fmla="val 187656"/>
                <a:gd name="f26" fmla="val 169559"/>
                <a:gd name="f27" fmla="val 151461"/>
                <a:gd name="f28" fmla="val 134316"/>
                <a:gd name="f29" fmla="val 118124"/>
                <a:gd name="f30" fmla="val 92406"/>
                <a:gd name="f31" fmla="val 17145"/>
                <a:gd name="f32" fmla="val 70499"/>
                <a:gd name="f33" fmla="val 31432"/>
                <a:gd name="f34" fmla="val 52401"/>
                <a:gd name="f35" fmla="val 50482"/>
                <a:gd name="f36" fmla="val 48591"/>
                <a:gd name="f37" fmla="val 55245"/>
                <a:gd name="f38" fmla="val 45734"/>
                <a:gd name="f39" fmla="val 60007"/>
                <a:gd name="f40" fmla="val 43829"/>
                <a:gd name="f41" fmla="val 65722"/>
                <a:gd name="f42" fmla="val 966"/>
                <a:gd name="f43" fmla="val 224790"/>
                <a:gd name="f44" fmla="val -2844"/>
                <a:gd name="f45" fmla="val 240030"/>
                <a:gd name="f46" fmla="val 4776"/>
                <a:gd name="f47" fmla="val 257175"/>
                <a:gd name="f48" fmla="val 20969"/>
                <a:gd name="f49" fmla="val 260985"/>
                <a:gd name="f50" fmla="val 23826"/>
                <a:gd name="f51" fmla="val 261938"/>
                <a:gd name="f52" fmla="val 25731"/>
                <a:gd name="f53" fmla="val 28589"/>
                <a:gd name="f54" fmla="val 40971"/>
                <a:gd name="f55" fmla="val 253365"/>
                <a:gd name="f56" fmla="val 56211"/>
                <a:gd name="f57" fmla="val 240983"/>
                <a:gd name="f58" fmla="val 94311"/>
                <a:gd name="f59" fmla="val 101918"/>
                <a:gd name="f60" fmla="val 586740"/>
                <a:gd name="f61" fmla="val 314325"/>
                <a:gd name="f62" fmla="val 189561"/>
                <a:gd name="f63" fmla="val 585787"/>
                <a:gd name="f64" fmla="val 246711"/>
                <a:gd name="f65" fmla="val 277178"/>
                <a:gd name="f66" fmla="val 226709"/>
                <a:gd name="f67" fmla="val 267653"/>
                <a:gd name="f68" fmla="val 215279"/>
                <a:gd name="f69" fmla="val 243840"/>
                <a:gd name="f70" fmla="+- 0 0 -90"/>
                <a:gd name="f71" fmla="*/ f3 1 266700"/>
                <a:gd name="f72" fmla="*/ f4 1 581025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266700"/>
                <a:gd name="f81" fmla="*/ f77 1 581025"/>
                <a:gd name="f82" fmla="*/ 220994 f78 1"/>
                <a:gd name="f83" fmla="*/ 220027 f77 1"/>
                <a:gd name="f84" fmla="*/ 263856 f78 1"/>
                <a:gd name="f85" fmla="*/ 61913 f77 1"/>
                <a:gd name="f86" fmla="*/ 275286 f78 1"/>
                <a:gd name="f87" fmla="*/ 39052 f77 1"/>
                <a:gd name="f88" fmla="*/ 8572 f77 1"/>
                <a:gd name="f89" fmla="*/ 169559 f78 1"/>
                <a:gd name="f90" fmla="*/ 0 f77 1"/>
                <a:gd name="f91" fmla="*/ 118124 f78 1"/>
                <a:gd name="f92" fmla="*/ 52401 f78 1"/>
                <a:gd name="f93" fmla="*/ 50482 f77 1"/>
                <a:gd name="f94" fmla="*/ 43829 f78 1"/>
                <a:gd name="f95" fmla="*/ 65722 f77 1"/>
                <a:gd name="f96" fmla="*/ 966 f78 1"/>
                <a:gd name="f97" fmla="*/ 224790 f77 1"/>
                <a:gd name="f98" fmla="*/ 20969 f78 1"/>
                <a:gd name="f99" fmla="*/ 260985 f77 1"/>
                <a:gd name="f100" fmla="*/ 28589 f78 1"/>
                <a:gd name="f101" fmla="*/ 261938 f77 1"/>
                <a:gd name="f102" fmla="*/ 56211 f78 1"/>
                <a:gd name="f103" fmla="*/ 240983 f77 1"/>
                <a:gd name="f104" fmla="*/ 94311 f78 1"/>
                <a:gd name="f105" fmla="*/ 101918 f77 1"/>
                <a:gd name="f106" fmla="*/ 586740 f77 1"/>
                <a:gd name="f107" fmla="*/ 151461 f78 1"/>
                <a:gd name="f108" fmla="*/ 314325 f77 1"/>
                <a:gd name="f109" fmla="*/ 189561 f78 1"/>
                <a:gd name="f110" fmla="*/ 585787 f77 1"/>
                <a:gd name="f111" fmla="*/ 246711 f78 1"/>
                <a:gd name="f112" fmla="*/ 277178 f77 1"/>
                <a:gd name="f113" fmla="+- f79 0 f1"/>
                <a:gd name="f114" fmla="*/ f82 1 266700"/>
                <a:gd name="f115" fmla="*/ f83 1 581025"/>
                <a:gd name="f116" fmla="*/ f84 1 266700"/>
                <a:gd name="f117" fmla="*/ f85 1 581025"/>
                <a:gd name="f118" fmla="*/ f86 1 266700"/>
                <a:gd name="f119" fmla="*/ f87 1 581025"/>
                <a:gd name="f120" fmla="*/ f88 1 581025"/>
                <a:gd name="f121" fmla="*/ f89 1 266700"/>
                <a:gd name="f122" fmla="*/ f90 1 581025"/>
                <a:gd name="f123" fmla="*/ f91 1 266700"/>
                <a:gd name="f124" fmla="*/ f92 1 266700"/>
                <a:gd name="f125" fmla="*/ f93 1 581025"/>
                <a:gd name="f126" fmla="*/ f94 1 266700"/>
                <a:gd name="f127" fmla="*/ f95 1 581025"/>
                <a:gd name="f128" fmla="*/ f96 1 266700"/>
                <a:gd name="f129" fmla="*/ f97 1 581025"/>
                <a:gd name="f130" fmla="*/ f98 1 266700"/>
                <a:gd name="f131" fmla="*/ f99 1 581025"/>
                <a:gd name="f132" fmla="*/ f100 1 266700"/>
                <a:gd name="f133" fmla="*/ f101 1 581025"/>
                <a:gd name="f134" fmla="*/ f102 1 266700"/>
                <a:gd name="f135" fmla="*/ f103 1 581025"/>
                <a:gd name="f136" fmla="*/ f104 1 266700"/>
                <a:gd name="f137" fmla="*/ f105 1 581025"/>
                <a:gd name="f138" fmla="*/ f106 1 581025"/>
                <a:gd name="f139" fmla="*/ f107 1 266700"/>
                <a:gd name="f140" fmla="*/ f108 1 581025"/>
                <a:gd name="f141" fmla="*/ f109 1 266700"/>
                <a:gd name="f142" fmla="*/ f110 1 581025"/>
                <a:gd name="f143" fmla="*/ f111 1 266700"/>
                <a:gd name="f144" fmla="*/ f112 1 581025"/>
                <a:gd name="f145" fmla="*/ f73 1 f80"/>
                <a:gd name="f146" fmla="*/ f74 1 f80"/>
                <a:gd name="f147" fmla="*/ f73 1 f81"/>
                <a:gd name="f148" fmla="*/ f75 1 f81"/>
                <a:gd name="f149" fmla="*/ f114 1 f80"/>
                <a:gd name="f150" fmla="*/ f115 1 f81"/>
                <a:gd name="f151" fmla="*/ f116 1 f80"/>
                <a:gd name="f152" fmla="*/ f117 1 f81"/>
                <a:gd name="f153" fmla="*/ f118 1 f80"/>
                <a:gd name="f154" fmla="*/ f119 1 f81"/>
                <a:gd name="f155" fmla="*/ f120 1 f81"/>
                <a:gd name="f156" fmla="*/ f121 1 f80"/>
                <a:gd name="f157" fmla="*/ f122 1 f81"/>
                <a:gd name="f158" fmla="*/ f123 1 f80"/>
                <a:gd name="f159" fmla="*/ f124 1 f80"/>
                <a:gd name="f160" fmla="*/ f125 1 f81"/>
                <a:gd name="f161" fmla="*/ f126 1 f80"/>
                <a:gd name="f162" fmla="*/ f127 1 f81"/>
                <a:gd name="f163" fmla="*/ f128 1 f80"/>
                <a:gd name="f164" fmla="*/ f129 1 f81"/>
                <a:gd name="f165" fmla="*/ f130 1 f80"/>
                <a:gd name="f166" fmla="*/ f131 1 f81"/>
                <a:gd name="f167" fmla="*/ f132 1 f80"/>
                <a:gd name="f168" fmla="*/ f133 1 f81"/>
                <a:gd name="f169" fmla="*/ f134 1 f80"/>
                <a:gd name="f170" fmla="*/ f135 1 f81"/>
                <a:gd name="f171" fmla="*/ f136 1 f80"/>
                <a:gd name="f172" fmla="*/ f137 1 f81"/>
                <a:gd name="f173" fmla="*/ f138 1 f81"/>
                <a:gd name="f174" fmla="*/ f139 1 f80"/>
                <a:gd name="f175" fmla="*/ f140 1 f81"/>
                <a:gd name="f176" fmla="*/ f141 1 f80"/>
                <a:gd name="f177" fmla="*/ f142 1 f81"/>
                <a:gd name="f178" fmla="*/ f143 1 f80"/>
                <a:gd name="f179" fmla="*/ f144 1 f81"/>
                <a:gd name="f180" fmla="*/ f145 f71 1"/>
                <a:gd name="f181" fmla="*/ f146 f71 1"/>
                <a:gd name="f182" fmla="*/ f148 f72 1"/>
                <a:gd name="f183" fmla="*/ f147 f72 1"/>
                <a:gd name="f184" fmla="*/ f149 f71 1"/>
                <a:gd name="f185" fmla="*/ f150 f72 1"/>
                <a:gd name="f186" fmla="*/ f151 f71 1"/>
                <a:gd name="f187" fmla="*/ f152 f72 1"/>
                <a:gd name="f188" fmla="*/ f153 f71 1"/>
                <a:gd name="f189" fmla="*/ f154 f72 1"/>
                <a:gd name="f190" fmla="*/ f155 f72 1"/>
                <a:gd name="f191" fmla="*/ f156 f71 1"/>
                <a:gd name="f192" fmla="*/ f157 f72 1"/>
                <a:gd name="f193" fmla="*/ f158 f71 1"/>
                <a:gd name="f194" fmla="*/ f159 f71 1"/>
                <a:gd name="f195" fmla="*/ f160 f72 1"/>
                <a:gd name="f196" fmla="*/ f161 f71 1"/>
                <a:gd name="f197" fmla="*/ f162 f72 1"/>
                <a:gd name="f198" fmla="*/ f163 f71 1"/>
                <a:gd name="f199" fmla="*/ f164 f72 1"/>
                <a:gd name="f200" fmla="*/ f165 f71 1"/>
                <a:gd name="f201" fmla="*/ f166 f72 1"/>
                <a:gd name="f202" fmla="*/ f167 f71 1"/>
                <a:gd name="f203" fmla="*/ f168 f72 1"/>
                <a:gd name="f204" fmla="*/ f169 f71 1"/>
                <a:gd name="f205" fmla="*/ f170 f72 1"/>
                <a:gd name="f206" fmla="*/ f171 f71 1"/>
                <a:gd name="f207" fmla="*/ f172 f72 1"/>
                <a:gd name="f208" fmla="*/ f173 f72 1"/>
                <a:gd name="f209" fmla="*/ f174 f71 1"/>
                <a:gd name="f210" fmla="*/ f175 f72 1"/>
                <a:gd name="f211" fmla="*/ f176 f71 1"/>
                <a:gd name="f212" fmla="*/ f177 f72 1"/>
                <a:gd name="f213" fmla="*/ f178 f71 1"/>
                <a:gd name="f214" fmla="*/ f1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84" y="f185"/>
                </a:cxn>
                <a:cxn ang="f113">
                  <a:pos x="f186" y="f187"/>
                </a:cxn>
                <a:cxn ang="f113">
                  <a:pos x="f188" y="f189"/>
                </a:cxn>
                <a:cxn ang="f113">
                  <a:pos x="f184" y="f190"/>
                </a:cxn>
                <a:cxn ang="f113">
                  <a:pos x="f191" y="f192"/>
                </a:cxn>
                <a:cxn ang="f113">
                  <a:pos x="f193" y="f190"/>
                </a:cxn>
                <a:cxn ang="f113">
                  <a:pos x="f194" y="f195"/>
                </a:cxn>
                <a:cxn ang="f113">
                  <a:pos x="f196" y="f197"/>
                </a:cxn>
                <a:cxn ang="f113">
                  <a:pos x="f198" y="f199"/>
                </a:cxn>
                <a:cxn ang="f113">
                  <a:pos x="f200" y="f201"/>
                </a:cxn>
                <a:cxn ang="f113">
                  <a:pos x="f202" y="f203"/>
                </a:cxn>
                <a:cxn ang="f113">
                  <a:pos x="f204" y="f205"/>
                </a:cxn>
                <a:cxn ang="f113">
                  <a:pos x="f206" y="f207"/>
                </a:cxn>
                <a:cxn ang="f113">
                  <a:pos x="f206" y="f208"/>
                </a:cxn>
                <a:cxn ang="f113">
                  <a:pos x="f209" y="f208"/>
                </a:cxn>
                <a:cxn ang="f113">
                  <a:pos x="f209" y="f210"/>
                </a:cxn>
                <a:cxn ang="f113">
                  <a:pos x="f211" y="f210"/>
                </a:cxn>
                <a:cxn ang="f113">
                  <a:pos x="f211" y="f212"/>
                </a:cxn>
                <a:cxn ang="f113">
                  <a:pos x="f213" y="f212"/>
                </a:cxn>
                <a:cxn ang="f113">
                  <a:pos x="f213" y="f214"/>
                </a:cxn>
                <a:cxn ang="f113">
                  <a:pos x="f184" y="f185"/>
                </a:cxn>
              </a:cxnLst>
              <a:rect l="f180" t="f183" r="f181" b="f182"/>
              <a:pathLst>
                <a:path w="266700" h="581025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8" y="f22"/>
                  </a:cubicBezTo>
                  <a:cubicBezTo>
                    <a:pt x="f23" y="f24"/>
                    <a:pt x="f25" y="f5"/>
                    <a:pt x="f26" y="f5"/>
                  </a:cubicBezTo>
                  <a:cubicBezTo>
                    <a:pt x="f27" y="f5"/>
                    <a:pt x="f28" y="f24"/>
                    <a:pt x="f29" y="f22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1"/>
                    <a:pt x="f53" y="f51"/>
                  </a:cubicBezTo>
                  <a:cubicBezTo>
                    <a:pt x="f54" y="f51"/>
                    <a:pt x="f34" y="f55"/>
                    <a:pt x="f56" y="f57"/>
                  </a:cubicBezTo>
                  <a:lnTo>
                    <a:pt x="f58" y="f59"/>
                  </a:lnTo>
                  <a:lnTo>
                    <a:pt x="f58" y="f60"/>
                  </a:lnTo>
                  <a:lnTo>
                    <a:pt x="f27" y="f60"/>
                  </a:lnTo>
                  <a:lnTo>
                    <a:pt x="f27" y="f61"/>
                  </a:lnTo>
                  <a:lnTo>
                    <a:pt x="f62" y="f61"/>
                  </a:lnTo>
                  <a:lnTo>
                    <a:pt x="f62" y="f63"/>
                  </a:lnTo>
                  <a:lnTo>
                    <a:pt x="f64" y="f63"/>
                  </a:lnTo>
                  <a:lnTo>
                    <a:pt x="f64" y="f65"/>
                  </a:lnTo>
                  <a:cubicBezTo>
                    <a:pt x="f66" y="f67"/>
                    <a:pt x="f68" y="f69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23" name="Freeform: Shape 64">
              <a:extLst>
                <a:ext uri="{FF2B5EF4-FFF2-40B4-BE49-F238E27FC236}">
                  <a16:creationId xmlns:a16="http://schemas.microsoft.com/office/drawing/2014/main" id="{E96D304E-FF86-4D3E-A649-0970171A2AF2}"/>
                </a:ext>
              </a:extLst>
            </p:cNvPr>
            <p:cNvSpPr/>
            <p:nvPr/>
          </p:nvSpPr>
          <p:spPr>
            <a:xfrm>
              <a:off x="5942219" y="2167704"/>
              <a:ext cx="202567" cy="4412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700"/>
                <a:gd name="f7" fmla="val 581025"/>
                <a:gd name="f8" fmla="val 275273"/>
                <a:gd name="f9" fmla="val 223838"/>
                <a:gd name="f10" fmla="val 231457"/>
                <a:gd name="f11" fmla="val 65723"/>
                <a:gd name="f12" fmla="val 229552"/>
                <a:gd name="f13" fmla="val 60008"/>
                <a:gd name="f14" fmla="val 226695"/>
                <a:gd name="f15" fmla="val 54293"/>
                <a:gd name="f16" fmla="val 222885"/>
                <a:gd name="f17" fmla="val 50483"/>
                <a:gd name="f18" fmla="val 204788"/>
                <a:gd name="f19" fmla="val 31433"/>
                <a:gd name="f20" fmla="val 181927"/>
                <a:gd name="f21" fmla="val 17145"/>
                <a:gd name="f22" fmla="val 157163"/>
                <a:gd name="f23" fmla="val 8573"/>
                <a:gd name="f24" fmla="val 140970"/>
                <a:gd name="f25" fmla="val 2858"/>
                <a:gd name="f26" fmla="val 123825"/>
                <a:gd name="f27" fmla="val 105727"/>
                <a:gd name="f28" fmla="val 87630"/>
                <a:gd name="f29" fmla="val 70485"/>
                <a:gd name="f30" fmla="val 54292"/>
                <a:gd name="f31" fmla="val 34290"/>
                <a:gd name="f32" fmla="val 15240"/>
                <a:gd name="f33" fmla="val 16192"/>
                <a:gd name="f34" fmla="val 25718"/>
                <a:gd name="f35" fmla="val 39053"/>
                <a:gd name="f36" fmla="val 5715"/>
                <a:gd name="f37" fmla="val 45720"/>
                <a:gd name="f38" fmla="val 9525"/>
                <a:gd name="f39" fmla="val 53340"/>
                <a:gd name="f40" fmla="val 11430"/>
                <a:gd name="f41" fmla="val 60960"/>
                <a:gd name="f42" fmla="val 219075"/>
                <a:gd name="f43" fmla="val 242888"/>
                <a:gd name="f44" fmla="val 48577"/>
                <a:gd name="f45" fmla="val 28575"/>
                <a:gd name="f46" fmla="val 276225"/>
                <a:gd name="f47" fmla="val 585788"/>
                <a:gd name="f48" fmla="val 85725"/>
                <a:gd name="f49" fmla="val 313373"/>
                <a:gd name="f50" fmla="val 584835"/>
                <a:gd name="f51" fmla="val 180975"/>
                <a:gd name="f52" fmla="val 100965"/>
                <a:gd name="f53" fmla="val 240030"/>
                <a:gd name="f54" fmla="val 252413"/>
                <a:gd name="f55" fmla="val 234315"/>
                <a:gd name="f56" fmla="val 260985"/>
                <a:gd name="f57" fmla="val 246698"/>
                <a:gd name="f58" fmla="val 249555"/>
                <a:gd name="f59" fmla="val 251460"/>
                <a:gd name="f60" fmla="val 254317"/>
                <a:gd name="f61" fmla="val 260033"/>
                <a:gd name="f62" fmla="val 270510"/>
                <a:gd name="f63" fmla="val 256223"/>
                <a:gd name="f64" fmla="val 279082"/>
                <a:gd name="f65" fmla="val 239078"/>
                <a:gd name="f66" fmla="+- 0 0 -90"/>
                <a:gd name="f67" fmla="*/ f3 1 266700"/>
                <a:gd name="f68" fmla="*/ f4 1 58102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266700"/>
                <a:gd name="f77" fmla="*/ f73 1 581025"/>
                <a:gd name="f78" fmla="*/ 275273 f74 1"/>
                <a:gd name="f79" fmla="*/ 223838 f73 1"/>
                <a:gd name="f80" fmla="*/ 231457 f74 1"/>
                <a:gd name="f81" fmla="*/ 65723 f73 1"/>
                <a:gd name="f82" fmla="*/ 222885 f74 1"/>
                <a:gd name="f83" fmla="*/ 50483 f73 1"/>
                <a:gd name="f84" fmla="*/ 157163 f74 1"/>
                <a:gd name="f85" fmla="*/ 8573 f73 1"/>
                <a:gd name="f86" fmla="*/ 105727 f74 1"/>
                <a:gd name="f87" fmla="*/ 0 f73 1"/>
                <a:gd name="f88" fmla="*/ 54292 f74 1"/>
                <a:gd name="f89" fmla="*/ 0 f74 1"/>
                <a:gd name="f90" fmla="*/ 39053 f73 1"/>
                <a:gd name="f91" fmla="*/ 11430 f74 1"/>
                <a:gd name="f92" fmla="*/ 60960 f73 1"/>
                <a:gd name="f93" fmla="*/ 219075 f73 1"/>
                <a:gd name="f94" fmla="*/ 28575 f74 1"/>
                <a:gd name="f95" fmla="*/ 276225 f73 1"/>
                <a:gd name="f96" fmla="*/ 585788 f73 1"/>
                <a:gd name="f97" fmla="*/ 85725 f74 1"/>
                <a:gd name="f98" fmla="*/ 313373 f73 1"/>
                <a:gd name="f99" fmla="*/ 123825 f74 1"/>
                <a:gd name="f100" fmla="*/ 584835 f73 1"/>
                <a:gd name="f101" fmla="*/ 180975 f74 1"/>
                <a:gd name="f102" fmla="*/ 100965 f73 1"/>
                <a:gd name="f103" fmla="*/ 219075 f74 1"/>
                <a:gd name="f104" fmla="*/ 240030 f73 1"/>
                <a:gd name="f105" fmla="*/ 246698 f74 1"/>
                <a:gd name="f106" fmla="*/ 260985 f73 1"/>
                <a:gd name="f107" fmla="*/ 254317 f74 1"/>
                <a:gd name="f108" fmla="*/ 260033 f73 1"/>
                <a:gd name="f109" fmla="+- f75 0 f1"/>
                <a:gd name="f110" fmla="*/ f78 1 266700"/>
                <a:gd name="f111" fmla="*/ f79 1 581025"/>
                <a:gd name="f112" fmla="*/ f80 1 266700"/>
                <a:gd name="f113" fmla="*/ f81 1 581025"/>
                <a:gd name="f114" fmla="*/ f82 1 266700"/>
                <a:gd name="f115" fmla="*/ f83 1 581025"/>
                <a:gd name="f116" fmla="*/ f84 1 266700"/>
                <a:gd name="f117" fmla="*/ f85 1 581025"/>
                <a:gd name="f118" fmla="*/ f86 1 266700"/>
                <a:gd name="f119" fmla="*/ f87 1 581025"/>
                <a:gd name="f120" fmla="*/ f88 1 266700"/>
                <a:gd name="f121" fmla="*/ f89 1 266700"/>
                <a:gd name="f122" fmla="*/ f90 1 581025"/>
                <a:gd name="f123" fmla="*/ f91 1 266700"/>
                <a:gd name="f124" fmla="*/ f92 1 581025"/>
                <a:gd name="f125" fmla="*/ f93 1 581025"/>
                <a:gd name="f126" fmla="*/ f94 1 266700"/>
                <a:gd name="f127" fmla="*/ f95 1 581025"/>
                <a:gd name="f128" fmla="*/ f96 1 581025"/>
                <a:gd name="f129" fmla="*/ f97 1 266700"/>
                <a:gd name="f130" fmla="*/ f98 1 581025"/>
                <a:gd name="f131" fmla="*/ f99 1 266700"/>
                <a:gd name="f132" fmla="*/ f100 1 581025"/>
                <a:gd name="f133" fmla="*/ f101 1 266700"/>
                <a:gd name="f134" fmla="*/ f102 1 581025"/>
                <a:gd name="f135" fmla="*/ f103 1 266700"/>
                <a:gd name="f136" fmla="*/ f104 1 581025"/>
                <a:gd name="f137" fmla="*/ f105 1 266700"/>
                <a:gd name="f138" fmla="*/ f106 1 581025"/>
                <a:gd name="f139" fmla="*/ f107 1 266700"/>
                <a:gd name="f140" fmla="*/ f108 1 581025"/>
                <a:gd name="f141" fmla="*/ f69 1 f76"/>
                <a:gd name="f142" fmla="*/ f70 1 f76"/>
                <a:gd name="f143" fmla="*/ f69 1 f77"/>
                <a:gd name="f144" fmla="*/ f71 1 f77"/>
                <a:gd name="f145" fmla="*/ f110 1 f76"/>
                <a:gd name="f146" fmla="*/ f111 1 f77"/>
                <a:gd name="f147" fmla="*/ f112 1 f76"/>
                <a:gd name="f148" fmla="*/ f113 1 f77"/>
                <a:gd name="f149" fmla="*/ f114 1 f76"/>
                <a:gd name="f150" fmla="*/ f115 1 f77"/>
                <a:gd name="f151" fmla="*/ f116 1 f76"/>
                <a:gd name="f152" fmla="*/ f117 1 f77"/>
                <a:gd name="f153" fmla="*/ f118 1 f76"/>
                <a:gd name="f154" fmla="*/ f119 1 f77"/>
                <a:gd name="f155" fmla="*/ f120 1 f76"/>
                <a:gd name="f156" fmla="*/ f121 1 f76"/>
                <a:gd name="f157" fmla="*/ f122 1 f77"/>
                <a:gd name="f158" fmla="*/ f123 1 f76"/>
                <a:gd name="f159" fmla="*/ f124 1 f77"/>
                <a:gd name="f160" fmla="*/ f125 1 f77"/>
                <a:gd name="f161" fmla="*/ f126 1 f76"/>
                <a:gd name="f162" fmla="*/ f127 1 f77"/>
                <a:gd name="f163" fmla="*/ f128 1 f77"/>
                <a:gd name="f164" fmla="*/ f129 1 f76"/>
                <a:gd name="f165" fmla="*/ f130 1 f77"/>
                <a:gd name="f166" fmla="*/ f131 1 f76"/>
                <a:gd name="f167" fmla="*/ f132 1 f77"/>
                <a:gd name="f168" fmla="*/ f133 1 f76"/>
                <a:gd name="f169" fmla="*/ f134 1 f77"/>
                <a:gd name="f170" fmla="*/ f135 1 f76"/>
                <a:gd name="f171" fmla="*/ f136 1 f77"/>
                <a:gd name="f172" fmla="*/ f137 1 f76"/>
                <a:gd name="f173" fmla="*/ f138 1 f77"/>
                <a:gd name="f174" fmla="*/ f139 1 f76"/>
                <a:gd name="f175" fmla="*/ f140 1 f77"/>
                <a:gd name="f176" fmla="*/ f141 f67 1"/>
                <a:gd name="f177" fmla="*/ f142 f67 1"/>
                <a:gd name="f178" fmla="*/ f144 f68 1"/>
                <a:gd name="f179" fmla="*/ f143 f68 1"/>
                <a:gd name="f180" fmla="*/ f145 f67 1"/>
                <a:gd name="f181" fmla="*/ f146 f68 1"/>
                <a:gd name="f182" fmla="*/ f147 f67 1"/>
                <a:gd name="f183" fmla="*/ f148 f68 1"/>
                <a:gd name="f184" fmla="*/ f149 f67 1"/>
                <a:gd name="f185" fmla="*/ f150 f68 1"/>
                <a:gd name="f186" fmla="*/ f151 f67 1"/>
                <a:gd name="f187" fmla="*/ f152 f68 1"/>
                <a:gd name="f188" fmla="*/ f153 f67 1"/>
                <a:gd name="f189" fmla="*/ f154 f68 1"/>
                <a:gd name="f190" fmla="*/ f155 f67 1"/>
                <a:gd name="f191" fmla="*/ f156 f67 1"/>
                <a:gd name="f192" fmla="*/ f157 f68 1"/>
                <a:gd name="f193" fmla="*/ f158 f67 1"/>
                <a:gd name="f194" fmla="*/ f159 f68 1"/>
                <a:gd name="f195" fmla="*/ f160 f68 1"/>
                <a:gd name="f196" fmla="*/ f161 f67 1"/>
                <a:gd name="f197" fmla="*/ f162 f68 1"/>
                <a:gd name="f198" fmla="*/ f163 f68 1"/>
                <a:gd name="f199" fmla="*/ f164 f67 1"/>
                <a:gd name="f200" fmla="*/ f165 f68 1"/>
                <a:gd name="f201" fmla="*/ f166 f67 1"/>
                <a:gd name="f202" fmla="*/ f167 f68 1"/>
                <a:gd name="f203" fmla="*/ f168 f67 1"/>
                <a:gd name="f204" fmla="*/ f169 f68 1"/>
                <a:gd name="f205" fmla="*/ f170 f67 1"/>
                <a:gd name="f206" fmla="*/ f171 f68 1"/>
                <a:gd name="f207" fmla="*/ f172 f67 1"/>
                <a:gd name="f208" fmla="*/ f173 f68 1"/>
                <a:gd name="f209" fmla="*/ f174 f67 1"/>
                <a:gd name="f210" fmla="*/ f1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87"/>
                </a:cxn>
                <a:cxn ang="f109">
                  <a:pos x="f191" y="f192"/>
                </a:cxn>
                <a:cxn ang="f109">
                  <a:pos x="f193" y="f194"/>
                </a:cxn>
                <a:cxn ang="f109">
                  <a:pos x="f190" y="f195"/>
                </a:cxn>
                <a:cxn ang="f109">
                  <a:pos x="f196" y="f197"/>
                </a:cxn>
                <a:cxn ang="f109">
                  <a:pos x="f196" y="f198"/>
                </a:cxn>
                <a:cxn ang="f109">
                  <a:pos x="f199" y="f198"/>
                </a:cxn>
                <a:cxn ang="f109">
                  <a:pos x="f199" y="f200"/>
                </a:cxn>
                <a:cxn ang="f109">
                  <a:pos x="f201" y="f200"/>
                </a:cxn>
                <a:cxn ang="f109">
                  <a:pos x="f201" y="f202"/>
                </a:cxn>
                <a:cxn ang="f109">
                  <a:pos x="f203" y="f202"/>
                </a:cxn>
                <a:cxn ang="f109">
                  <a:pos x="f203" y="f204"/>
                </a:cxn>
                <a:cxn ang="f109">
                  <a:pos x="f205" y="f206"/>
                </a:cxn>
                <a:cxn ang="f109">
                  <a:pos x="f207" y="f208"/>
                </a:cxn>
                <a:cxn ang="f109">
                  <a:pos x="f209" y="f210"/>
                </a:cxn>
                <a:cxn ang="f109">
                  <a:pos x="f180" y="f181"/>
                </a:cxn>
              </a:cxnLst>
              <a:rect l="f176" t="f179" r="f177" b="f178"/>
              <a:pathLst>
                <a:path w="266700" h="581025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5"/>
                    <a:pt x="f27" y="f5"/>
                  </a:cubicBezTo>
                  <a:cubicBezTo>
                    <a:pt x="f28" y="f5"/>
                    <a:pt x="f29" y="f25"/>
                    <a:pt x="f30" y="f23"/>
                  </a:cubicBezTo>
                  <a:cubicBezTo>
                    <a:pt x="f31" y="f32"/>
                    <a:pt x="f33" y="f34"/>
                    <a:pt x="f5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30" y="f42"/>
                  </a:lnTo>
                  <a:cubicBezTo>
                    <a:pt x="f41" y="f43"/>
                    <a:pt x="f44" y="f6"/>
                    <a:pt x="f45" y="f46"/>
                  </a:cubicBezTo>
                  <a:lnTo>
                    <a:pt x="f45" y="f47"/>
                  </a:lnTo>
                  <a:lnTo>
                    <a:pt x="f48" y="f47"/>
                  </a:lnTo>
                  <a:lnTo>
                    <a:pt x="f48" y="f49"/>
                  </a:lnTo>
                  <a:lnTo>
                    <a:pt x="f26" y="f49"/>
                  </a:lnTo>
                  <a:lnTo>
                    <a:pt x="f26" y="f50"/>
                  </a:lnTo>
                  <a:lnTo>
                    <a:pt x="f51" y="f50"/>
                  </a:lnTo>
                  <a:lnTo>
                    <a:pt x="f51" y="f52"/>
                  </a:lnTo>
                  <a:lnTo>
                    <a:pt x="f42" y="f53"/>
                  </a:lnTo>
                  <a:cubicBezTo>
                    <a:pt x="f16" y="f54"/>
                    <a:pt x="f55" y="f56"/>
                    <a:pt x="f57" y="f56"/>
                  </a:cubicBezTo>
                  <a:cubicBezTo>
                    <a:pt x="f58" y="f56"/>
                    <a:pt x="f59" y="f56"/>
                    <a:pt x="f60" y="f61"/>
                  </a:cubicBezTo>
                  <a:cubicBezTo>
                    <a:pt x="f62" y="f63"/>
                    <a:pt x="f64" y="f65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aphic 20" descr="Sleep">
            <a:extLst>
              <a:ext uri="{FF2B5EF4-FFF2-40B4-BE49-F238E27FC236}">
                <a16:creationId xmlns:a16="http://schemas.microsoft.com/office/drawing/2014/main" id="{FFAF0AFC-B785-4373-91CF-4D71F9CF352F}"/>
              </a:ext>
            </a:extLst>
          </p:cNvPr>
          <p:cNvGrpSpPr/>
          <p:nvPr/>
        </p:nvGrpSpPr>
        <p:grpSpPr>
          <a:xfrm>
            <a:off x="5505867" y="3895728"/>
            <a:ext cx="611139" cy="333344"/>
            <a:chOff x="5505867" y="3895728"/>
            <a:chExt cx="611139" cy="333344"/>
          </a:xfrm>
          <a:solidFill>
            <a:srgbClr val="69B74F"/>
          </a:solidFill>
        </p:grpSpPr>
        <p:sp>
          <p:nvSpPr>
            <p:cNvPr id="25" name="Freeform: Shape 66">
              <a:extLst>
                <a:ext uri="{FF2B5EF4-FFF2-40B4-BE49-F238E27FC236}">
                  <a16:creationId xmlns:a16="http://schemas.microsoft.com/office/drawing/2014/main" id="{C09043C6-CF05-444F-88BA-5C2F756DC2F4}"/>
                </a:ext>
              </a:extLst>
            </p:cNvPr>
            <p:cNvSpPr/>
            <p:nvPr/>
          </p:nvSpPr>
          <p:spPr>
            <a:xfrm>
              <a:off x="5575316" y="3986006"/>
              <a:ext cx="83338" cy="833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300"/>
                <a:gd name="f7" fmla="val 57150"/>
                <a:gd name="f8" fmla="val 88713"/>
                <a:gd name="f9" fmla="val 25587"/>
                <a:gd name="f10" fmla="+- 0 0 -90"/>
                <a:gd name="f11" fmla="*/ f3 1 114300"/>
                <a:gd name="f12" fmla="*/ f4 1 114300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114300"/>
                <a:gd name="f19" fmla="*/ 114300 f16 1"/>
                <a:gd name="f20" fmla="*/ 57150 f16 1"/>
                <a:gd name="f21" fmla="*/ 0 f16 1"/>
                <a:gd name="f22" fmla="+- f17 0 f1"/>
                <a:gd name="f23" fmla="*/ f19 1 114300"/>
                <a:gd name="f24" fmla="*/ f20 1 114300"/>
                <a:gd name="f25" fmla="*/ f21 1 114300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114300" h="114300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26" name="Freeform: Shape 67">
              <a:extLst>
                <a:ext uri="{FF2B5EF4-FFF2-40B4-BE49-F238E27FC236}">
                  <a16:creationId xmlns:a16="http://schemas.microsoft.com/office/drawing/2014/main" id="{72D7D05D-0A8E-47D2-9EDD-D8F5E909D371}"/>
                </a:ext>
              </a:extLst>
            </p:cNvPr>
            <p:cNvSpPr/>
            <p:nvPr/>
          </p:nvSpPr>
          <p:spPr>
            <a:xfrm>
              <a:off x="5665594" y="3999896"/>
              <a:ext cx="83338" cy="69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300"/>
                <a:gd name="f7" fmla="val 95250"/>
                <a:gd name="f8" fmla="val 42863"/>
                <a:gd name="f9" fmla="+- 0 0 -90"/>
                <a:gd name="f10" fmla="*/ f3 1 114300"/>
                <a:gd name="f11" fmla="*/ f4 1 9525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114300"/>
                <a:gd name="f20" fmla="*/ f16 1 95250"/>
                <a:gd name="f21" fmla="*/ 0 f17 1"/>
                <a:gd name="f22" fmla="*/ 95250 f16 1"/>
                <a:gd name="f23" fmla="*/ 114300 f17 1"/>
                <a:gd name="f24" fmla="*/ 0 f16 1"/>
                <a:gd name="f25" fmla="*/ 95250 f17 1"/>
                <a:gd name="f26" fmla="+- f18 0 f1"/>
                <a:gd name="f27" fmla="*/ f21 1 114300"/>
                <a:gd name="f28" fmla="*/ f22 1 95250"/>
                <a:gd name="f29" fmla="*/ f23 1 114300"/>
                <a:gd name="f30" fmla="*/ f24 1 95250"/>
                <a:gd name="f31" fmla="*/ f25 1 114300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  <a:cxn ang="f26">
                  <a:pos x="f45" y="f46"/>
                </a:cxn>
              </a:cxnLst>
              <a:rect l="f41" t="f44" r="f42" b="f43"/>
              <a:pathLst>
                <a:path w="114300" h="95250">
                  <a:moveTo>
                    <a:pt x="f5" y="f7"/>
                  </a:moveTo>
                  <a:lnTo>
                    <a:pt x="f6" y="f7"/>
                  </a:lnTo>
                  <a:lnTo>
                    <a:pt x="f6" y="f5"/>
                  </a:lnTo>
                  <a:lnTo>
                    <a:pt x="f7" y="f5"/>
                  </a:lnTo>
                  <a:cubicBezTo>
                    <a:pt x="f8" y="f5"/>
                    <a:pt x="f5" y="f8"/>
                    <a:pt x="f5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27" name="Freeform: Shape 68">
              <a:extLst>
                <a:ext uri="{FF2B5EF4-FFF2-40B4-BE49-F238E27FC236}">
                  <a16:creationId xmlns:a16="http://schemas.microsoft.com/office/drawing/2014/main" id="{CFF3F865-BB64-44F7-AB8C-D7F6E14369EF}"/>
                </a:ext>
              </a:extLst>
            </p:cNvPr>
            <p:cNvSpPr/>
            <p:nvPr/>
          </p:nvSpPr>
          <p:spPr>
            <a:xfrm>
              <a:off x="5769772" y="3999896"/>
              <a:ext cx="347234" cy="22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6250"/>
                <a:gd name="f7" fmla="val 314325"/>
                <a:gd name="f8" fmla="val 438150"/>
                <a:gd name="f9" fmla="val 228600"/>
                <a:gd name="f10" fmla="val 249555"/>
                <a:gd name="f11" fmla="val 17145"/>
                <a:gd name="f12" fmla="val 266700"/>
                <a:gd name="f13" fmla="val 38100"/>
                <a:gd name="f14" fmla="val 419100"/>
                <a:gd name="f15" fmla="val 459105"/>
                <a:gd name="f16" fmla="+- 0 0 -90"/>
                <a:gd name="f17" fmla="*/ f3 1 476250"/>
                <a:gd name="f18" fmla="*/ f4 1 3143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76250"/>
                <a:gd name="f27" fmla="*/ f23 1 314325"/>
                <a:gd name="f28" fmla="*/ 438150 f24 1"/>
                <a:gd name="f29" fmla="*/ 0 f23 1"/>
                <a:gd name="f30" fmla="*/ 0 f24 1"/>
                <a:gd name="f31" fmla="*/ 228600 f23 1"/>
                <a:gd name="f32" fmla="*/ 38100 f24 1"/>
                <a:gd name="f33" fmla="*/ 266700 f23 1"/>
                <a:gd name="f34" fmla="*/ 419100 f24 1"/>
                <a:gd name="f35" fmla="*/ 314325 f23 1"/>
                <a:gd name="f36" fmla="*/ 476250 f24 1"/>
                <a:gd name="f37" fmla="*/ 38100 f23 1"/>
                <a:gd name="f38" fmla="+- f25 0 f1"/>
                <a:gd name="f39" fmla="*/ f28 1 476250"/>
                <a:gd name="f40" fmla="*/ f29 1 314325"/>
                <a:gd name="f41" fmla="*/ f30 1 476250"/>
                <a:gd name="f42" fmla="*/ f31 1 314325"/>
                <a:gd name="f43" fmla="*/ f32 1 476250"/>
                <a:gd name="f44" fmla="*/ f33 1 314325"/>
                <a:gd name="f45" fmla="*/ f34 1 476250"/>
                <a:gd name="f46" fmla="*/ f35 1 314325"/>
                <a:gd name="f47" fmla="*/ f36 1 476250"/>
                <a:gd name="f48" fmla="*/ f37 1 314325"/>
                <a:gd name="f49" fmla="*/ f19 1 f26"/>
                <a:gd name="f50" fmla="*/ f20 1 f26"/>
                <a:gd name="f51" fmla="*/ f19 1 f27"/>
                <a:gd name="f52" fmla="*/ f21 1 f27"/>
                <a:gd name="f53" fmla="*/ f39 1 f26"/>
                <a:gd name="f54" fmla="*/ f40 1 f27"/>
                <a:gd name="f55" fmla="*/ f41 1 f26"/>
                <a:gd name="f56" fmla="*/ f42 1 f27"/>
                <a:gd name="f57" fmla="*/ f43 1 f26"/>
                <a:gd name="f58" fmla="*/ f44 1 f27"/>
                <a:gd name="f59" fmla="*/ f45 1 f26"/>
                <a:gd name="f60" fmla="*/ f46 1 f27"/>
                <a:gd name="f61" fmla="*/ f47 1 f26"/>
                <a:gd name="f62" fmla="*/ f48 1 f27"/>
                <a:gd name="f63" fmla="*/ f49 f17 1"/>
                <a:gd name="f64" fmla="*/ f50 f17 1"/>
                <a:gd name="f65" fmla="*/ f52 f18 1"/>
                <a:gd name="f66" fmla="*/ f51 f18 1"/>
                <a:gd name="f67" fmla="*/ f53 f17 1"/>
                <a:gd name="f68" fmla="*/ f54 f18 1"/>
                <a:gd name="f69" fmla="*/ f55 f17 1"/>
                <a:gd name="f70" fmla="*/ f56 f18 1"/>
                <a:gd name="f71" fmla="*/ f57 f17 1"/>
                <a:gd name="f72" fmla="*/ f58 f18 1"/>
                <a:gd name="f73" fmla="*/ f59 f17 1"/>
                <a:gd name="f74" fmla="*/ f60 f18 1"/>
                <a:gd name="f75" fmla="*/ f61 f17 1"/>
                <a:gd name="f76" fmla="*/ f6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7" y="f68"/>
                </a:cxn>
                <a:cxn ang="f38">
                  <a:pos x="f69" y="f68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2"/>
                </a:cxn>
                <a:cxn ang="f38">
                  <a:pos x="f73" y="f74"/>
                </a:cxn>
                <a:cxn ang="f38">
                  <a:pos x="f75" y="f74"/>
                </a:cxn>
                <a:cxn ang="f38">
                  <a:pos x="f75" y="f76"/>
                </a:cxn>
                <a:cxn ang="f38">
                  <a:pos x="f67" y="f68"/>
                </a:cxn>
              </a:cxnLst>
              <a:rect l="f63" t="f66" r="f64" b="f65"/>
              <a:pathLst>
                <a:path w="476250" h="314325">
                  <a:moveTo>
                    <a:pt x="f8" y="f5"/>
                  </a:moveTo>
                  <a:lnTo>
                    <a:pt x="f5" y="f5"/>
                  </a:lnTo>
                  <a:lnTo>
                    <a:pt x="f5" y="f9"/>
                  </a:lnTo>
                  <a:cubicBezTo>
                    <a:pt x="f5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7"/>
                  </a:lnTo>
                  <a:lnTo>
                    <a:pt x="f6" y="f7"/>
                  </a:lnTo>
                  <a:lnTo>
                    <a:pt x="f6" y="f13"/>
                  </a:lnTo>
                  <a:cubicBezTo>
                    <a:pt x="f6" y="f11"/>
                    <a:pt x="f15" y="f5"/>
                    <a:pt x="f8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28" name="Freeform: Shape 69">
              <a:extLst>
                <a:ext uri="{FF2B5EF4-FFF2-40B4-BE49-F238E27FC236}">
                  <a16:creationId xmlns:a16="http://schemas.microsoft.com/office/drawing/2014/main" id="{CFDEC6C3-3404-48BA-8C11-CAF7DF570026}"/>
                </a:ext>
              </a:extLst>
            </p:cNvPr>
            <p:cNvSpPr/>
            <p:nvPr/>
          </p:nvSpPr>
          <p:spPr>
            <a:xfrm>
              <a:off x="5505867" y="3895728"/>
              <a:ext cx="243065" cy="333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3375"/>
                <a:gd name="f7" fmla="val 457200"/>
                <a:gd name="f8" fmla="val 57150"/>
                <a:gd name="f9" fmla="val 28575"/>
                <a:gd name="f10" fmla="val 12382"/>
                <a:gd name="f11" fmla="val 44768"/>
                <a:gd name="f12" fmla="val 12383"/>
                <a:gd name="f13" fmla="val 361950"/>
                <a:gd name="f14" fmla="val 266700"/>
                <a:gd name="f15" fmla="+- 0 0 -90"/>
                <a:gd name="f16" fmla="*/ f3 1 333375"/>
                <a:gd name="f17" fmla="*/ f4 1 45720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33375"/>
                <a:gd name="f26" fmla="*/ f22 1 457200"/>
                <a:gd name="f27" fmla="*/ 57150 f23 1"/>
                <a:gd name="f28" fmla="*/ 28575 f22 1"/>
                <a:gd name="f29" fmla="*/ 28575 f23 1"/>
                <a:gd name="f30" fmla="*/ 0 f22 1"/>
                <a:gd name="f31" fmla="*/ 0 f23 1"/>
                <a:gd name="f32" fmla="*/ 457200 f22 1"/>
                <a:gd name="f33" fmla="*/ 361950 f22 1"/>
                <a:gd name="f34" fmla="*/ 333375 f23 1"/>
                <a:gd name="f35" fmla="*/ 266700 f22 1"/>
                <a:gd name="f36" fmla="+- f24 0 f1"/>
                <a:gd name="f37" fmla="*/ f27 1 333375"/>
                <a:gd name="f38" fmla="*/ f28 1 457200"/>
                <a:gd name="f39" fmla="*/ f29 1 333375"/>
                <a:gd name="f40" fmla="*/ f30 1 457200"/>
                <a:gd name="f41" fmla="*/ f31 1 333375"/>
                <a:gd name="f42" fmla="*/ f32 1 457200"/>
                <a:gd name="f43" fmla="*/ f33 1 457200"/>
                <a:gd name="f44" fmla="*/ f34 1 333375"/>
                <a:gd name="f45" fmla="*/ f35 1 457200"/>
                <a:gd name="f46" fmla="*/ f18 1 f25"/>
                <a:gd name="f47" fmla="*/ f19 1 f25"/>
                <a:gd name="f48" fmla="*/ f18 1 f26"/>
                <a:gd name="f49" fmla="*/ f20 1 f26"/>
                <a:gd name="f50" fmla="*/ f37 1 f25"/>
                <a:gd name="f51" fmla="*/ f38 1 f26"/>
                <a:gd name="f52" fmla="*/ f39 1 f25"/>
                <a:gd name="f53" fmla="*/ f40 1 f26"/>
                <a:gd name="f54" fmla="*/ f41 1 f25"/>
                <a:gd name="f55" fmla="*/ f42 1 f26"/>
                <a:gd name="f56" fmla="*/ f43 1 f26"/>
                <a:gd name="f57" fmla="*/ f44 1 f25"/>
                <a:gd name="f58" fmla="*/ f45 1 f26"/>
                <a:gd name="f59" fmla="*/ f46 f16 1"/>
                <a:gd name="f60" fmla="*/ f47 f16 1"/>
                <a:gd name="f61" fmla="*/ f49 f17 1"/>
                <a:gd name="f62" fmla="*/ f48 f17 1"/>
                <a:gd name="f63" fmla="*/ f50 f16 1"/>
                <a:gd name="f64" fmla="*/ f51 f17 1"/>
                <a:gd name="f65" fmla="*/ f52 f16 1"/>
                <a:gd name="f66" fmla="*/ f53 f17 1"/>
                <a:gd name="f67" fmla="*/ f54 f16 1"/>
                <a:gd name="f68" fmla="*/ f55 f17 1"/>
                <a:gd name="f69" fmla="*/ f56 f17 1"/>
                <a:gd name="f70" fmla="*/ f57 f16 1"/>
                <a:gd name="f71" fmla="*/ f58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4"/>
                </a:cxn>
                <a:cxn ang="f36">
                  <a:pos x="f67" y="f68"/>
                </a:cxn>
                <a:cxn ang="f36">
                  <a:pos x="f63" y="f68"/>
                </a:cxn>
                <a:cxn ang="f36">
                  <a:pos x="f63" y="f69"/>
                </a:cxn>
                <a:cxn ang="f36">
                  <a:pos x="f70" y="f69"/>
                </a:cxn>
                <a:cxn ang="f36">
                  <a:pos x="f70" y="f71"/>
                </a:cxn>
                <a:cxn ang="f36">
                  <a:pos x="f63" y="f71"/>
                </a:cxn>
                <a:cxn ang="f36">
                  <a:pos x="f63" y="f64"/>
                </a:cxn>
              </a:cxnLst>
              <a:rect l="f59" t="f62" r="f60" b="f61"/>
              <a:pathLst>
                <a:path w="333375" h="457200">
                  <a:moveTo>
                    <a:pt x="f8" y="f9"/>
                  </a:moveTo>
                  <a:cubicBezTo>
                    <a:pt x="f8" y="f10"/>
                    <a:pt x="f11" y="f5"/>
                    <a:pt x="f9" y="f5"/>
                  </a:cubicBezTo>
                  <a:cubicBezTo>
                    <a:pt x="f12" y="f5"/>
                    <a:pt x="f5" y="f10"/>
                    <a:pt x="f5" y="f9"/>
                  </a:cubicBezTo>
                  <a:lnTo>
                    <a:pt x="f5" y="f7"/>
                  </a:lnTo>
                  <a:lnTo>
                    <a:pt x="f8" y="f7"/>
                  </a:lnTo>
                  <a:lnTo>
                    <a:pt x="f8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8" y="f14"/>
                  </a:lnTo>
                  <a:lnTo>
                    <a:pt x="f8" y="f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</p:grpSp>
      <p:grpSp>
        <p:nvGrpSpPr>
          <p:cNvPr id="29" name="Graphic 22" descr="Chat">
            <a:extLst>
              <a:ext uri="{FF2B5EF4-FFF2-40B4-BE49-F238E27FC236}">
                <a16:creationId xmlns:a16="http://schemas.microsoft.com/office/drawing/2014/main" id="{E10DAB51-3DF6-4E88-BE61-5BA45C308BFF}"/>
              </a:ext>
            </a:extLst>
          </p:cNvPr>
          <p:cNvGrpSpPr/>
          <p:nvPr/>
        </p:nvGrpSpPr>
        <p:grpSpPr>
          <a:xfrm>
            <a:off x="7674202" y="2107234"/>
            <a:ext cx="767547" cy="537283"/>
            <a:chOff x="7674202" y="2107234"/>
            <a:chExt cx="767547" cy="537283"/>
          </a:xfrm>
          <a:solidFill>
            <a:srgbClr val="69B74F"/>
          </a:solidFill>
        </p:grpSpPr>
        <p:sp>
          <p:nvSpPr>
            <p:cNvPr id="30" name="Freeform: Shape 71">
              <a:extLst>
                <a:ext uri="{FF2B5EF4-FFF2-40B4-BE49-F238E27FC236}">
                  <a16:creationId xmlns:a16="http://schemas.microsoft.com/office/drawing/2014/main" id="{DA95B1C8-77DA-4A52-92F3-78E6CCC6BD9C}"/>
                </a:ext>
              </a:extLst>
            </p:cNvPr>
            <p:cNvSpPr/>
            <p:nvPr/>
          </p:nvSpPr>
          <p:spPr>
            <a:xfrm>
              <a:off x="7674202" y="2107234"/>
              <a:ext cx="479721" cy="4317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6250"/>
                <a:gd name="f7" fmla="val 428625"/>
                <a:gd name="f8" fmla="val 323850"/>
                <a:gd name="f9" fmla="val 66675"/>
                <a:gd name="f10" fmla="val 38100"/>
                <a:gd name="f11" fmla="val 17145"/>
                <a:gd name="f12" fmla="val 459105"/>
                <a:gd name="f13" fmla="val 438150"/>
                <a:gd name="f14" fmla="val 295275"/>
                <a:gd name="f15" fmla="val 316230"/>
                <a:gd name="f16" fmla="val 333375"/>
                <a:gd name="f17" fmla="val 95250"/>
                <a:gd name="f18" fmla="val 190500"/>
                <a:gd name="f19" fmla="val 247650"/>
                <a:gd name="f20" fmla="val 142875"/>
                <a:gd name="f21" fmla="val 100965"/>
                <a:gd name="f22" fmla="val 281940"/>
                <a:gd name="f23" fmla="+- 0 0 -90"/>
                <a:gd name="f24" fmla="*/ f3 1 476250"/>
                <a:gd name="f25" fmla="*/ f4 1 4286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76250"/>
                <a:gd name="f34" fmla="*/ f30 1 428625"/>
                <a:gd name="f35" fmla="*/ 323850 f31 1"/>
                <a:gd name="f36" fmla="*/ 66675 f30 1"/>
                <a:gd name="f37" fmla="*/ 476250 f31 1"/>
                <a:gd name="f38" fmla="*/ 38100 f30 1"/>
                <a:gd name="f39" fmla="*/ 438150 f31 1"/>
                <a:gd name="f40" fmla="*/ 0 f30 1"/>
                <a:gd name="f41" fmla="*/ 38100 f31 1"/>
                <a:gd name="f42" fmla="*/ 0 f31 1"/>
                <a:gd name="f43" fmla="*/ 295275 f30 1"/>
                <a:gd name="f44" fmla="*/ 333375 f30 1"/>
                <a:gd name="f45" fmla="*/ 95250 f31 1"/>
                <a:gd name="f46" fmla="*/ 428625 f30 1"/>
                <a:gd name="f47" fmla="*/ 190500 f31 1"/>
                <a:gd name="f48" fmla="*/ 247650 f31 1"/>
                <a:gd name="f49" fmla="*/ 142875 f30 1"/>
                <a:gd name="f50" fmla="+- f32 0 f1"/>
                <a:gd name="f51" fmla="*/ f35 1 476250"/>
                <a:gd name="f52" fmla="*/ f36 1 428625"/>
                <a:gd name="f53" fmla="*/ f37 1 476250"/>
                <a:gd name="f54" fmla="*/ f38 1 428625"/>
                <a:gd name="f55" fmla="*/ f39 1 476250"/>
                <a:gd name="f56" fmla="*/ f40 1 428625"/>
                <a:gd name="f57" fmla="*/ f41 1 476250"/>
                <a:gd name="f58" fmla="*/ f42 1 476250"/>
                <a:gd name="f59" fmla="*/ f43 1 428625"/>
                <a:gd name="f60" fmla="*/ f44 1 428625"/>
                <a:gd name="f61" fmla="*/ f45 1 476250"/>
                <a:gd name="f62" fmla="*/ f46 1 428625"/>
                <a:gd name="f63" fmla="*/ f47 1 476250"/>
                <a:gd name="f64" fmla="*/ f48 1 476250"/>
                <a:gd name="f65" fmla="*/ f49 1 428625"/>
                <a:gd name="f66" fmla="*/ f26 1 f33"/>
                <a:gd name="f67" fmla="*/ f27 1 f33"/>
                <a:gd name="f68" fmla="*/ f26 1 f34"/>
                <a:gd name="f69" fmla="*/ f28 1 f34"/>
                <a:gd name="f70" fmla="*/ f51 1 f33"/>
                <a:gd name="f71" fmla="*/ f52 1 f34"/>
                <a:gd name="f72" fmla="*/ f53 1 f33"/>
                <a:gd name="f73" fmla="*/ f54 1 f34"/>
                <a:gd name="f74" fmla="*/ f55 1 f33"/>
                <a:gd name="f75" fmla="*/ f56 1 f34"/>
                <a:gd name="f76" fmla="*/ f57 1 f33"/>
                <a:gd name="f77" fmla="*/ f58 1 f33"/>
                <a:gd name="f78" fmla="*/ f59 1 f34"/>
                <a:gd name="f79" fmla="*/ f60 1 f34"/>
                <a:gd name="f80" fmla="*/ f61 1 f33"/>
                <a:gd name="f81" fmla="*/ f62 1 f34"/>
                <a:gd name="f82" fmla="*/ f63 1 f33"/>
                <a:gd name="f83" fmla="*/ f64 1 f33"/>
                <a:gd name="f84" fmla="*/ f65 1 f34"/>
                <a:gd name="f85" fmla="*/ f66 f24 1"/>
                <a:gd name="f86" fmla="*/ f67 f24 1"/>
                <a:gd name="f87" fmla="*/ f69 f25 1"/>
                <a:gd name="f88" fmla="*/ f68 f25 1"/>
                <a:gd name="f89" fmla="*/ f70 f24 1"/>
                <a:gd name="f90" fmla="*/ f71 f25 1"/>
                <a:gd name="f91" fmla="*/ f72 f24 1"/>
                <a:gd name="f92" fmla="*/ f73 f25 1"/>
                <a:gd name="f93" fmla="*/ f74 f24 1"/>
                <a:gd name="f94" fmla="*/ f75 f25 1"/>
                <a:gd name="f95" fmla="*/ f76 f24 1"/>
                <a:gd name="f96" fmla="*/ f77 f24 1"/>
                <a:gd name="f97" fmla="*/ f78 f25 1"/>
                <a:gd name="f98" fmla="*/ f79 f25 1"/>
                <a:gd name="f99" fmla="*/ f80 f24 1"/>
                <a:gd name="f100" fmla="*/ f81 f25 1"/>
                <a:gd name="f101" fmla="*/ f82 f24 1"/>
                <a:gd name="f102" fmla="*/ f83 f24 1"/>
                <a:gd name="f103" fmla="*/ f8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9" y="f90"/>
                </a:cxn>
                <a:cxn ang="f50">
                  <a:pos x="f91" y="f90"/>
                </a:cxn>
                <a:cxn ang="f50">
                  <a:pos x="f91" y="f92"/>
                </a:cxn>
                <a:cxn ang="f50">
                  <a:pos x="f93" y="f94"/>
                </a:cxn>
                <a:cxn ang="f50">
                  <a:pos x="f95" y="f94"/>
                </a:cxn>
                <a:cxn ang="f50">
                  <a:pos x="f96" y="f92"/>
                </a:cxn>
                <a:cxn ang="f50">
                  <a:pos x="f96" y="f97"/>
                </a:cxn>
                <a:cxn ang="f50">
                  <a:pos x="f95" y="f98"/>
                </a:cxn>
                <a:cxn ang="f50">
                  <a:pos x="f99" y="f98"/>
                </a:cxn>
                <a:cxn ang="f50">
                  <a:pos x="f99" y="f100"/>
                </a:cxn>
                <a:cxn ang="f50">
                  <a:pos x="f101" y="f98"/>
                </a:cxn>
                <a:cxn ang="f50">
                  <a:pos x="f102" y="f98"/>
                </a:cxn>
                <a:cxn ang="f50">
                  <a:pos x="f102" y="f103"/>
                </a:cxn>
                <a:cxn ang="f50">
                  <a:pos x="f89" y="f90"/>
                </a:cxn>
              </a:cxnLst>
              <a:rect l="f85" t="f88" r="f86" b="f87"/>
              <a:pathLst>
                <a:path w="476250" h="428625">
                  <a:moveTo>
                    <a:pt x="f8" y="f9"/>
                  </a:moveTo>
                  <a:lnTo>
                    <a:pt x="f6" y="f9"/>
                  </a:lnTo>
                  <a:lnTo>
                    <a:pt x="f6" y="f10"/>
                  </a:lnTo>
                  <a:cubicBezTo>
                    <a:pt x="f6" y="f11"/>
                    <a:pt x="f12" y="f5"/>
                    <a:pt x="f13" y="f5"/>
                  </a:cubicBezTo>
                  <a:lnTo>
                    <a:pt x="f10" y="f5"/>
                  </a:lnTo>
                  <a:cubicBezTo>
                    <a:pt x="f11" y="f5"/>
                    <a:pt x="f5" y="f11"/>
                    <a:pt x="f5" y="f10"/>
                  </a:cubicBezTo>
                  <a:lnTo>
                    <a:pt x="f5" y="f14"/>
                  </a:lnTo>
                  <a:cubicBezTo>
                    <a:pt x="f5" y="f15"/>
                    <a:pt x="f11" y="f16"/>
                    <a:pt x="f10" y="f16"/>
                  </a:cubicBezTo>
                  <a:lnTo>
                    <a:pt x="f17" y="f16"/>
                  </a:lnTo>
                  <a:lnTo>
                    <a:pt x="f17" y="f7"/>
                  </a:lnTo>
                  <a:lnTo>
                    <a:pt x="f18" y="f16"/>
                  </a:lnTo>
                  <a:lnTo>
                    <a:pt x="f19" y="f16"/>
                  </a:lnTo>
                  <a:lnTo>
                    <a:pt x="f19" y="f20"/>
                  </a:lnTo>
                  <a:cubicBezTo>
                    <a:pt x="f19" y="f21"/>
                    <a:pt x="f22" y="f9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31" name="Freeform: Shape 72">
              <a:extLst>
                <a:ext uri="{FF2B5EF4-FFF2-40B4-BE49-F238E27FC236}">
                  <a16:creationId xmlns:a16="http://schemas.microsoft.com/office/drawing/2014/main" id="{B7A2FF58-38E0-440B-880F-3AE8612D7226}"/>
                </a:ext>
              </a:extLst>
            </p:cNvPr>
            <p:cNvSpPr/>
            <p:nvPr/>
          </p:nvSpPr>
          <p:spPr>
            <a:xfrm>
              <a:off x="7962028" y="2212774"/>
              <a:ext cx="479721" cy="4317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6250"/>
                <a:gd name="f7" fmla="val 428625"/>
                <a:gd name="f8" fmla="val 438150"/>
                <a:gd name="f9" fmla="val 38100"/>
                <a:gd name="f10" fmla="val 17145"/>
                <a:gd name="f11" fmla="val 295275"/>
                <a:gd name="f12" fmla="val 316230"/>
                <a:gd name="f13" fmla="val 333375"/>
                <a:gd name="f14" fmla="val 285750"/>
                <a:gd name="f15" fmla="val 381000"/>
                <a:gd name="f16" fmla="val 459105"/>
                <a:gd name="f17" fmla="+- 0 0 -90"/>
                <a:gd name="f18" fmla="*/ f3 1 476250"/>
                <a:gd name="f19" fmla="*/ f4 1 4286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6250"/>
                <a:gd name="f28" fmla="*/ f24 1 428625"/>
                <a:gd name="f29" fmla="*/ 438150 f25 1"/>
                <a:gd name="f30" fmla="*/ 0 f24 1"/>
                <a:gd name="f31" fmla="*/ 38100 f25 1"/>
                <a:gd name="f32" fmla="*/ 0 f25 1"/>
                <a:gd name="f33" fmla="*/ 38100 f24 1"/>
                <a:gd name="f34" fmla="*/ 295275 f24 1"/>
                <a:gd name="f35" fmla="*/ 333375 f24 1"/>
                <a:gd name="f36" fmla="*/ 285750 f25 1"/>
                <a:gd name="f37" fmla="*/ 381000 f25 1"/>
                <a:gd name="f38" fmla="*/ 428625 f24 1"/>
                <a:gd name="f39" fmla="*/ 476250 f25 1"/>
                <a:gd name="f40" fmla="+- f26 0 f1"/>
                <a:gd name="f41" fmla="*/ f29 1 476250"/>
                <a:gd name="f42" fmla="*/ f30 1 428625"/>
                <a:gd name="f43" fmla="*/ f31 1 476250"/>
                <a:gd name="f44" fmla="*/ f32 1 476250"/>
                <a:gd name="f45" fmla="*/ f33 1 428625"/>
                <a:gd name="f46" fmla="*/ f34 1 428625"/>
                <a:gd name="f47" fmla="*/ f35 1 428625"/>
                <a:gd name="f48" fmla="*/ f36 1 476250"/>
                <a:gd name="f49" fmla="*/ f37 1 476250"/>
                <a:gd name="f50" fmla="*/ f38 1 428625"/>
                <a:gd name="f51" fmla="*/ f39 1 476250"/>
                <a:gd name="f52" fmla="*/ f20 1 f27"/>
                <a:gd name="f53" fmla="*/ f21 1 f27"/>
                <a:gd name="f54" fmla="*/ f20 1 f28"/>
                <a:gd name="f55" fmla="*/ f22 1 f28"/>
                <a:gd name="f56" fmla="*/ f41 1 f27"/>
                <a:gd name="f57" fmla="*/ f42 1 f28"/>
                <a:gd name="f58" fmla="*/ f43 1 f27"/>
                <a:gd name="f59" fmla="*/ f44 1 f27"/>
                <a:gd name="f60" fmla="*/ f45 1 f28"/>
                <a:gd name="f61" fmla="*/ f46 1 f28"/>
                <a:gd name="f62" fmla="*/ f47 1 f28"/>
                <a:gd name="f63" fmla="*/ f48 1 f27"/>
                <a:gd name="f64" fmla="*/ f49 1 f27"/>
                <a:gd name="f65" fmla="*/ f50 1 f28"/>
                <a:gd name="f66" fmla="*/ f51 1 f27"/>
                <a:gd name="f67" fmla="*/ f52 f18 1"/>
                <a:gd name="f68" fmla="*/ f53 f18 1"/>
                <a:gd name="f69" fmla="*/ f55 f19 1"/>
                <a:gd name="f70" fmla="*/ f54 f19 1"/>
                <a:gd name="f71" fmla="*/ f56 f18 1"/>
                <a:gd name="f72" fmla="*/ f57 f19 1"/>
                <a:gd name="f73" fmla="*/ f58 f18 1"/>
                <a:gd name="f74" fmla="*/ f59 f18 1"/>
                <a:gd name="f75" fmla="*/ f60 f19 1"/>
                <a:gd name="f76" fmla="*/ f61 f19 1"/>
                <a:gd name="f77" fmla="*/ f62 f19 1"/>
                <a:gd name="f78" fmla="*/ f63 f18 1"/>
                <a:gd name="f79" fmla="*/ f64 f18 1"/>
                <a:gd name="f80" fmla="*/ f65 f19 1"/>
                <a:gd name="f81" fmla="*/ f6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71" y="f72"/>
                </a:cxn>
                <a:cxn ang="f40">
                  <a:pos x="f73" y="f72"/>
                </a:cxn>
                <a:cxn ang="f40">
                  <a:pos x="f74" y="f75"/>
                </a:cxn>
                <a:cxn ang="f40">
                  <a:pos x="f74" y="f76"/>
                </a:cxn>
                <a:cxn ang="f40">
                  <a:pos x="f73" y="f77"/>
                </a:cxn>
                <a:cxn ang="f40">
                  <a:pos x="f78" y="f77"/>
                </a:cxn>
                <a:cxn ang="f40">
                  <a:pos x="f79" y="f80"/>
                </a:cxn>
                <a:cxn ang="f40">
                  <a:pos x="f79" y="f77"/>
                </a:cxn>
                <a:cxn ang="f40">
                  <a:pos x="f71" y="f77"/>
                </a:cxn>
                <a:cxn ang="f40">
                  <a:pos x="f81" y="f76"/>
                </a:cxn>
                <a:cxn ang="f40">
                  <a:pos x="f81" y="f75"/>
                </a:cxn>
                <a:cxn ang="f40">
                  <a:pos x="f71" y="f72"/>
                </a:cxn>
              </a:cxnLst>
              <a:rect l="f67" t="f70" r="f68" b="f69"/>
              <a:pathLst>
                <a:path w="476250" h="428625">
                  <a:moveTo>
                    <a:pt x="f8" y="f5"/>
                  </a:moveTo>
                  <a:lnTo>
                    <a:pt x="f9" y="f5"/>
                  </a:lnTo>
                  <a:cubicBezTo>
                    <a:pt x="f10" y="f5"/>
                    <a:pt x="f5" y="f10"/>
                    <a:pt x="f5" y="f9"/>
                  </a:cubicBezTo>
                  <a:lnTo>
                    <a:pt x="f5" y="f11"/>
                  </a:lnTo>
                  <a:cubicBezTo>
                    <a:pt x="f5" y="f12"/>
                    <a:pt x="f10" y="f13"/>
                    <a:pt x="f9" y="f13"/>
                  </a:cubicBezTo>
                  <a:lnTo>
                    <a:pt x="f14" y="f13"/>
                  </a:lnTo>
                  <a:lnTo>
                    <a:pt x="f15" y="f7"/>
                  </a:lnTo>
                  <a:lnTo>
                    <a:pt x="f15" y="f13"/>
                  </a:lnTo>
                  <a:lnTo>
                    <a:pt x="f8" y="f13"/>
                  </a:lnTo>
                  <a:cubicBezTo>
                    <a:pt x="f16" y="f13"/>
                    <a:pt x="f6" y="f12"/>
                    <a:pt x="f6" y="f11"/>
                  </a:cubicBezTo>
                  <a:lnTo>
                    <a:pt x="f6" y="f9"/>
                  </a:lnTo>
                  <a:cubicBezTo>
                    <a:pt x="f6" y="f10"/>
                    <a:pt x="f16" y="f5"/>
                    <a:pt x="f8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</p:grpSp>
      <p:sp>
        <p:nvSpPr>
          <p:cNvPr id="32" name="Graphic 24" descr="Palette">
            <a:extLst>
              <a:ext uri="{FF2B5EF4-FFF2-40B4-BE49-F238E27FC236}">
                <a16:creationId xmlns:a16="http://schemas.microsoft.com/office/drawing/2014/main" id="{EF9C6CC3-FAF2-450C-AB1B-C9E0823EB421}"/>
              </a:ext>
            </a:extLst>
          </p:cNvPr>
          <p:cNvSpPr/>
          <p:nvPr/>
        </p:nvSpPr>
        <p:spPr>
          <a:xfrm>
            <a:off x="7721925" y="3790380"/>
            <a:ext cx="663269" cy="4642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2000"/>
              <a:gd name="f7" fmla="val 533400"/>
              <a:gd name="f8" fmla="val 666750"/>
              <a:gd name="f9" fmla="val 295275"/>
              <a:gd name="f10" fmla="val 640080"/>
              <a:gd name="f11" fmla="val 619125"/>
              <a:gd name="f12" fmla="val 280035"/>
              <a:gd name="f13" fmla="val 261938"/>
              <a:gd name="f14" fmla="val 243840"/>
              <a:gd name="f15" fmla="val 228600"/>
              <a:gd name="f16" fmla="val 693420"/>
              <a:gd name="f17" fmla="val 714375"/>
              <a:gd name="f18" fmla="val 400050"/>
              <a:gd name="f19" fmla="val 592455"/>
              <a:gd name="f20" fmla="val 571500"/>
              <a:gd name="f21" fmla="val 384810"/>
              <a:gd name="f22" fmla="val 366713"/>
              <a:gd name="f23" fmla="val 348615"/>
              <a:gd name="f24" fmla="val 333375"/>
              <a:gd name="f25" fmla="val 645795"/>
              <a:gd name="f26" fmla="val 514350"/>
              <a:gd name="f27" fmla="val 133350"/>
              <a:gd name="f28" fmla="val 487680"/>
              <a:gd name="f29" fmla="val 466725"/>
              <a:gd name="f30" fmla="val 118110"/>
              <a:gd name="f31" fmla="val 100013"/>
              <a:gd name="f32" fmla="val 81915"/>
              <a:gd name="f33" fmla="val 66675"/>
              <a:gd name="f34" fmla="val 541020"/>
              <a:gd name="f35" fmla="val 561975"/>
              <a:gd name="f36" fmla="val 457200"/>
              <a:gd name="f37" fmla="val 441960"/>
              <a:gd name="f38" fmla="val 423863"/>
              <a:gd name="f39" fmla="val 405765"/>
              <a:gd name="f40" fmla="val 390525"/>
              <a:gd name="f41" fmla="val 381000"/>
              <a:gd name="f42" fmla="val 485775"/>
              <a:gd name="f43" fmla="val 354330"/>
              <a:gd name="f44" fmla="val 470535"/>
              <a:gd name="f45" fmla="val 452438"/>
              <a:gd name="f46" fmla="val 434340"/>
              <a:gd name="f47" fmla="val 419100"/>
              <a:gd name="f48" fmla="val 407670"/>
              <a:gd name="f49" fmla="val 428625"/>
              <a:gd name="f50" fmla="val 329565"/>
              <a:gd name="f51" fmla="val 100965"/>
              <a:gd name="f52" fmla="val 344805"/>
              <a:gd name="f53" fmla="val 85725"/>
              <a:gd name="f54" fmla="val 364808"/>
              <a:gd name="f55" fmla="val 82868"/>
              <a:gd name="f56" fmla="val 375285"/>
              <a:gd name="f57" fmla="val 93345"/>
              <a:gd name="f58" fmla="val 385763"/>
              <a:gd name="f59" fmla="val 103823"/>
              <a:gd name="f60" fmla="val 381953"/>
              <a:gd name="f61" fmla="val 123825"/>
              <a:gd name="f62" fmla="val 367665"/>
              <a:gd name="f63" fmla="val 139065"/>
              <a:gd name="f64" fmla="val 352425"/>
              <a:gd name="f65" fmla="val 154305"/>
              <a:gd name="f66" fmla="val 332423"/>
              <a:gd name="f67" fmla="val 157163"/>
              <a:gd name="f68" fmla="val 321945"/>
              <a:gd name="f69" fmla="val 146685"/>
              <a:gd name="f70" fmla="val 310515"/>
              <a:gd name="f71" fmla="val 136208"/>
              <a:gd name="f72" fmla="val 314325"/>
              <a:gd name="f73" fmla="val 115252"/>
              <a:gd name="f74" fmla="val 247650"/>
              <a:gd name="f75" fmla="val 220980"/>
              <a:gd name="f76" fmla="val 200025"/>
              <a:gd name="f77" fmla="val 451485"/>
              <a:gd name="f78" fmla="val 433388"/>
              <a:gd name="f79" fmla="val 415290"/>
              <a:gd name="f80" fmla="val 274320"/>
              <a:gd name="f81" fmla="val 148590"/>
              <a:gd name="f82" fmla="val 166688"/>
              <a:gd name="f83" fmla="val 184785"/>
              <a:gd name="f84" fmla="val 164783"/>
              <a:gd name="f85" fmla="val 199073"/>
              <a:gd name="f86" fmla="val 84773"/>
              <a:gd name="f87" fmla="val 219075"/>
              <a:gd name="f88" fmla="val 104775"/>
              <a:gd name="f89" fmla="val 266700"/>
              <a:gd name="f90" fmla="val 152400"/>
              <a:gd name="f91" fmla="val 297180"/>
              <a:gd name="f92" fmla="val 183833"/>
              <a:gd name="f93" fmla="val 260033"/>
              <a:gd name="f94" fmla="val 224790"/>
              <a:gd name="f95" fmla="val 203835"/>
              <a:gd name="f96" fmla="val 105728"/>
              <a:gd name="f97" fmla="val 21908"/>
              <a:gd name="f98" fmla="val 116205"/>
              <a:gd name="f99" fmla="val 218123"/>
              <a:gd name="f100" fmla="val 414338"/>
              <a:gd name="f101" fmla="val 170498"/>
              <a:gd name="f102" fmla="val 591503"/>
              <a:gd name="f103" fmla="val 119063"/>
              <a:gd name="f104" fmla="+- 0 0 -90"/>
              <a:gd name="f105" fmla="*/ f3 1 762000"/>
              <a:gd name="f106" fmla="*/ f4 1 533400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762000"/>
              <a:gd name="f115" fmla="*/ f111 1 533400"/>
              <a:gd name="f116" fmla="*/ 666750 f112 1"/>
              <a:gd name="f117" fmla="*/ 295275 f111 1"/>
              <a:gd name="f118" fmla="*/ 619125 f112 1"/>
              <a:gd name="f119" fmla="*/ 261938 f111 1"/>
              <a:gd name="f120" fmla="*/ 228600 f111 1"/>
              <a:gd name="f121" fmla="*/ 714375 f112 1"/>
              <a:gd name="f122" fmla="*/ 400050 f111 1"/>
              <a:gd name="f123" fmla="*/ 571500 f112 1"/>
              <a:gd name="f124" fmla="*/ 366713 f111 1"/>
              <a:gd name="f125" fmla="*/ 333375 f111 1"/>
              <a:gd name="f126" fmla="*/ 514350 f112 1"/>
              <a:gd name="f127" fmla="*/ 133350 f111 1"/>
              <a:gd name="f128" fmla="*/ 466725 f112 1"/>
              <a:gd name="f129" fmla="*/ 100013 f111 1"/>
              <a:gd name="f130" fmla="*/ 66675 f111 1"/>
              <a:gd name="f131" fmla="*/ 561975 f112 1"/>
              <a:gd name="f132" fmla="*/ 457200 f111 1"/>
              <a:gd name="f133" fmla="*/ 423863 f111 1"/>
              <a:gd name="f134" fmla="*/ 390525 f111 1"/>
              <a:gd name="f135" fmla="*/ 381000 f112 1"/>
              <a:gd name="f136" fmla="*/ 485775 f111 1"/>
              <a:gd name="f137" fmla="*/ 333375 f112 1"/>
              <a:gd name="f138" fmla="*/ 452438 f111 1"/>
              <a:gd name="f139" fmla="*/ 419100 f111 1"/>
              <a:gd name="f140" fmla="*/ 428625 f112 1"/>
              <a:gd name="f141" fmla="*/ 329565 f112 1"/>
              <a:gd name="f142" fmla="*/ 100965 f111 1"/>
              <a:gd name="f143" fmla="*/ 375285 f112 1"/>
              <a:gd name="f144" fmla="*/ 93345 f111 1"/>
              <a:gd name="f145" fmla="*/ 367665 f112 1"/>
              <a:gd name="f146" fmla="*/ 139065 f111 1"/>
              <a:gd name="f147" fmla="*/ 321945 f112 1"/>
              <a:gd name="f148" fmla="*/ 146685 f111 1"/>
              <a:gd name="f149" fmla="*/ 247650 f112 1"/>
              <a:gd name="f150" fmla="*/ 466725 f111 1"/>
              <a:gd name="f151" fmla="*/ 200025 f112 1"/>
              <a:gd name="f152" fmla="*/ 433388 f111 1"/>
              <a:gd name="f153" fmla="*/ 295275 f112 1"/>
              <a:gd name="f154" fmla="*/ 166688 f111 1"/>
              <a:gd name="f155" fmla="*/ 200025 f111 1"/>
              <a:gd name="f156" fmla="*/ 0 f111 1"/>
              <a:gd name="f157" fmla="*/ 219075 f112 1"/>
              <a:gd name="f158" fmla="*/ 104775 f111 1"/>
              <a:gd name="f159" fmla="*/ 266700 f112 1"/>
              <a:gd name="f160" fmla="*/ 152400 f111 1"/>
              <a:gd name="f161" fmla="*/ 224790 f112 1"/>
              <a:gd name="f162" fmla="*/ 203835 f111 1"/>
              <a:gd name="f163" fmla="*/ 105728 f112 1"/>
              <a:gd name="f164" fmla="*/ 0 f112 1"/>
              <a:gd name="f165" fmla="*/ 266700 f111 1"/>
              <a:gd name="f166" fmla="*/ 533400 f111 1"/>
              <a:gd name="f167" fmla="*/ 762000 f112 1"/>
              <a:gd name="f168" fmla="+- f113 0 f1"/>
              <a:gd name="f169" fmla="*/ f116 1 762000"/>
              <a:gd name="f170" fmla="*/ f117 1 533400"/>
              <a:gd name="f171" fmla="*/ f118 1 762000"/>
              <a:gd name="f172" fmla="*/ f119 1 533400"/>
              <a:gd name="f173" fmla="*/ f120 1 533400"/>
              <a:gd name="f174" fmla="*/ f121 1 762000"/>
              <a:gd name="f175" fmla="*/ f122 1 533400"/>
              <a:gd name="f176" fmla="*/ f123 1 762000"/>
              <a:gd name="f177" fmla="*/ f124 1 533400"/>
              <a:gd name="f178" fmla="*/ f125 1 533400"/>
              <a:gd name="f179" fmla="*/ f126 1 762000"/>
              <a:gd name="f180" fmla="*/ f127 1 533400"/>
              <a:gd name="f181" fmla="*/ f128 1 762000"/>
              <a:gd name="f182" fmla="*/ f129 1 533400"/>
              <a:gd name="f183" fmla="*/ f130 1 533400"/>
              <a:gd name="f184" fmla="*/ f131 1 762000"/>
              <a:gd name="f185" fmla="*/ f132 1 533400"/>
              <a:gd name="f186" fmla="*/ f133 1 533400"/>
              <a:gd name="f187" fmla="*/ f134 1 533400"/>
              <a:gd name="f188" fmla="*/ f135 1 762000"/>
              <a:gd name="f189" fmla="*/ f136 1 533400"/>
              <a:gd name="f190" fmla="*/ f137 1 762000"/>
              <a:gd name="f191" fmla="*/ f138 1 533400"/>
              <a:gd name="f192" fmla="*/ f139 1 533400"/>
              <a:gd name="f193" fmla="*/ f140 1 762000"/>
              <a:gd name="f194" fmla="*/ f141 1 762000"/>
              <a:gd name="f195" fmla="*/ f142 1 533400"/>
              <a:gd name="f196" fmla="*/ f143 1 762000"/>
              <a:gd name="f197" fmla="*/ f144 1 533400"/>
              <a:gd name="f198" fmla="*/ f145 1 762000"/>
              <a:gd name="f199" fmla="*/ f146 1 533400"/>
              <a:gd name="f200" fmla="*/ f147 1 762000"/>
              <a:gd name="f201" fmla="*/ f148 1 533400"/>
              <a:gd name="f202" fmla="*/ f149 1 762000"/>
              <a:gd name="f203" fmla="*/ f150 1 533400"/>
              <a:gd name="f204" fmla="*/ f151 1 762000"/>
              <a:gd name="f205" fmla="*/ f152 1 533400"/>
              <a:gd name="f206" fmla="*/ f153 1 762000"/>
              <a:gd name="f207" fmla="*/ f154 1 533400"/>
              <a:gd name="f208" fmla="*/ f155 1 533400"/>
              <a:gd name="f209" fmla="*/ f156 1 533400"/>
              <a:gd name="f210" fmla="*/ f157 1 762000"/>
              <a:gd name="f211" fmla="*/ f158 1 533400"/>
              <a:gd name="f212" fmla="*/ f159 1 762000"/>
              <a:gd name="f213" fmla="*/ f160 1 533400"/>
              <a:gd name="f214" fmla="*/ f161 1 762000"/>
              <a:gd name="f215" fmla="*/ f162 1 533400"/>
              <a:gd name="f216" fmla="*/ f163 1 762000"/>
              <a:gd name="f217" fmla="*/ f164 1 762000"/>
              <a:gd name="f218" fmla="*/ f165 1 533400"/>
              <a:gd name="f219" fmla="*/ f166 1 533400"/>
              <a:gd name="f220" fmla="*/ f167 1 762000"/>
              <a:gd name="f221" fmla="*/ f107 1 f114"/>
              <a:gd name="f222" fmla="*/ f108 1 f114"/>
              <a:gd name="f223" fmla="*/ f107 1 f115"/>
              <a:gd name="f224" fmla="*/ f109 1 f115"/>
              <a:gd name="f225" fmla="*/ f169 1 f114"/>
              <a:gd name="f226" fmla="*/ f170 1 f115"/>
              <a:gd name="f227" fmla="*/ f171 1 f114"/>
              <a:gd name="f228" fmla="*/ f172 1 f115"/>
              <a:gd name="f229" fmla="*/ f173 1 f115"/>
              <a:gd name="f230" fmla="*/ f174 1 f114"/>
              <a:gd name="f231" fmla="*/ f175 1 f115"/>
              <a:gd name="f232" fmla="*/ f176 1 f114"/>
              <a:gd name="f233" fmla="*/ f177 1 f115"/>
              <a:gd name="f234" fmla="*/ f178 1 f115"/>
              <a:gd name="f235" fmla="*/ f179 1 f114"/>
              <a:gd name="f236" fmla="*/ f180 1 f115"/>
              <a:gd name="f237" fmla="*/ f181 1 f114"/>
              <a:gd name="f238" fmla="*/ f182 1 f115"/>
              <a:gd name="f239" fmla="*/ f183 1 f115"/>
              <a:gd name="f240" fmla="*/ f184 1 f114"/>
              <a:gd name="f241" fmla="*/ f185 1 f115"/>
              <a:gd name="f242" fmla="*/ f186 1 f115"/>
              <a:gd name="f243" fmla="*/ f187 1 f115"/>
              <a:gd name="f244" fmla="*/ f188 1 f114"/>
              <a:gd name="f245" fmla="*/ f189 1 f115"/>
              <a:gd name="f246" fmla="*/ f190 1 f114"/>
              <a:gd name="f247" fmla="*/ f191 1 f115"/>
              <a:gd name="f248" fmla="*/ f192 1 f115"/>
              <a:gd name="f249" fmla="*/ f193 1 f114"/>
              <a:gd name="f250" fmla="*/ f194 1 f114"/>
              <a:gd name="f251" fmla="*/ f195 1 f115"/>
              <a:gd name="f252" fmla="*/ f196 1 f114"/>
              <a:gd name="f253" fmla="*/ f197 1 f115"/>
              <a:gd name="f254" fmla="*/ f198 1 f114"/>
              <a:gd name="f255" fmla="*/ f199 1 f115"/>
              <a:gd name="f256" fmla="*/ f200 1 f114"/>
              <a:gd name="f257" fmla="*/ f201 1 f115"/>
              <a:gd name="f258" fmla="*/ f202 1 f114"/>
              <a:gd name="f259" fmla="*/ f203 1 f115"/>
              <a:gd name="f260" fmla="*/ f204 1 f114"/>
              <a:gd name="f261" fmla="*/ f205 1 f115"/>
              <a:gd name="f262" fmla="*/ f206 1 f114"/>
              <a:gd name="f263" fmla="*/ f207 1 f115"/>
              <a:gd name="f264" fmla="*/ f208 1 f115"/>
              <a:gd name="f265" fmla="*/ f209 1 f115"/>
              <a:gd name="f266" fmla="*/ f210 1 f114"/>
              <a:gd name="f267" fmla="*/ f211 1 f115"/>
              <a:gd name="f268" fmla="*/ f212 1 f114"/>
              <a:gd name="f269" fmla="*/ f213 1 f115"/>
              <a:gd name="f270" fmla="*/ f214 1 f114"/>
              <a:gd name="f271" fmla="*/ f215 1 f115"/>
              <a:gd name="f272" fmla="*/ f216 1 f114"/>
              <a:gd name="f273" fmla="*/ f217 1 f114"/>
              <a:gd name="f274" fmla="*/ f218 1 f115"/>
              <a:gd name="f275" fmla="*/ f219 1 f115"/>
              <a:gd name="f276" fmla="*/ f220 1 f114"/>
              <a:gd name="f277" fmla="*/ f221 f105 1"/>
              <a:gd name="f278" fmla="*/ f222 f105 1"/>
              <a:gd name="f279" fmla="*/ f224 f106 1"/>
              <a:gd name="f280" fmla="*/ f223 f106 1"/>
              <a:gd name="f281" fmla="*/ f225 f105 1"/>
              <a:gd name="f282" fmla="*/ f226 f106 1"/>
              <a:gd name="f283" fmla="*/ f227 f105 1"/>
              <a:gd name="f284" fmla="*/ f228 f106 1"/>
              <a:gd name="f285" fmla="*/ f229 f106 1"/>
              <a:gd name="f286" fmla="*/ f230 f105 1"/>
              <a:gd name="f287" fmla="*/ f231 f106 1"/>
              <a:gd name="f288" fmla="*/ f232 f105 1"/>
              <a:gd name="f289" fmla="*/ f233 f106 1"/>
              <a:gd name="f290" fmla="*/ f234 f106 1"/>
              <a:gd name="f291" fmla="*/ f235 f105 1"/>
              <a:gd name="f292" fmla="*/ f236 f106 1"/>
              <a:gd name="f293" fmla="*/ f237 f105 1"/>
              <a:gd name="f294" fmla="*/ f238 f106 1"/>
              <a:gd name="f295" fmla="*/ f239 f106 1"/>
              <a:gd name="f296" fmla="*/ f240 f105 1"/>
              <a:gd name="f297" fmla="*/ f241 f106 1"/>
              <a:gd name="f298" fmla="*/ f242 f106 1"/>
              <a:gd name="f299" fmla="*/ f243 f106 1"/>
              <a:gd name="f300" fmla="*/ f244 f105 1"/>
              <a:gd name="f301" fmla="*/ f245 f106 1"/>
              <a:gd name="f302" fmla="*/ f246 f105 1"/>
              <a:gd name="f303" fmla="*/ f247 f106 1"/>
              <a:gd name="f304" fmla="*/ f248 f106 1"/>
              <a:gd name="f305" fmla="*/ f249 f105 1"/>
              <a:gd name="f306" fmla="*/ f250 f105 1"/>
              <a:gd name="f307" fmla="*/ f251 f106 1"/>
              <a:gd name="f308" fmla="*/ f252 f105 1"/>
              <a:gd name="f309" fmla="*/ f253 f106 1"/>
              <a:gd name="f310" fmla="*/ f254 f105 1"/>
              <a:gd name="f311" fmla="*/ f255 f106 1"/>
              <a:gd name="f312" fmla="*/ f256 f105 1"/>
              <a:gd name="f313" fmla="*/ f257 f106 1"/>
              <a:gd name="f314" fmla="*/ f258 f105 1"/>
              <a:gd name="f315" fmla="*/ f259 f106 1"/>
              <a:gd name="f316" fmla="*/ f260 f105 1"/>
              <a:gd name="f317" fmla="*/ f261 f106 1"/>
              <a:gd name="f318" fmla="*/ f262 f105 1"/>
              <a:gd name="f319" fmla="*/ f263 f106 1"/>
              <a:gd name="f320" fmla="*/ f264 f106 1"/>
              <a:gd name="f321" fmla="*/ f265 f106 1"/>
              <a:gd name="f322" fmla="*/ f266 f105 1"/>
              <a:gd name="f323" fmla="*/ f267 f106 1"/>
              <a:gd name="f324" fmla="*/ f268 f105 1"/>
              <a:gd name="f325" fmla="*/ f269 f106 1"/>
              <a:gd name="f326" fmla="*/ f270 f105 1"/>
              <a:gd name="f327" fmla="*/ f271 f106 1"/>
              <a:gd name="f328" fmla="*/ f272 f105 1"/>
              <a:gd name="f329" fmla="*/ f273 f105 1"/>
              <a:gd name="f330" fmla="*/ f274 f106 1"/>
              <a:gd name="f331" fmla="*/ f275 f106 1"/>
              <a:gd name="f332" fmla="*/ f276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8">
                <a:pos x="f281" y="f282"/>
              </a:cxn>
              <a:cxn ang="f168">
                <a:pos x="f283" y="f284"/>
              </a:cxn>
              <a:cxn ang="f168">
                <a:pos x="f281" y="f285"/>
              </a:cxn>
              <a:cxn ang="f168">
                <a:pos x="f286" y="f284"/>
              </a:cxn>
              <a:cxn ang="f168">
                <a:pos x="f281" y="f282"/>
              </a:cxn>
              <a:cxn ang="f168">
                <a:pos x="f283" y="f287"/>
              </a:cxn>
              <a:cxn ang="f168">
                <a:pos x="f288" y="f289"/>
              </a:cxn>
              <a:cxn ang="f168">
                <a:pos x="f283" y="f290"/>
              </a:cxn>
              <a:cxn ang="f168">
                <a:pos x="f281" y="f289"/>
              </a:cxn>
              <a:cxn ang="f168">
                <a:pos x="f283" y="f287"/>
              </a:cxn>
              <a:cxn ang="f168">
                <a:pos x="f291" y="f292"/>
              </a:cxn>
              <a:cxn ang="f168">
                <a:pos x="f293" y="f294"/>
              </a:cxn>
              <a:cxn ang="f168">
                <a:pos x="f291" y="f295"/>
              </a:cxn>
              <a:cxn ang="f168">
                <a:pos x="f296" y="f294"/>
              </a:cxn>
              <a:cxn ang="f168">
                <a:pos x="f291" y="f292"/>
              </a:cxn>
              <a:cxn ang="f168">
                <a:pos x="f291" y="f297"/>
              </a:cxn>
              <a:cxn ang="f168">
                <a:pos x="f293" y="f298"/>
              </a:cxn>
              <a:cxn ang="f168">
                <a:pos x="f291" y="f299"/>
              </a:cxn>
              <a:cxn ang="f168">
                <a:pos x="f296" y="f298"/>
              </a:cxn>
              <a:cxn ang="f168">
                <a:pos x="f291" y="f297"/>
              </a:cxn>
              <a:cxn ang="f168">
                <a:pos x="f300" y="f301"/>
              </a:cxn>
              <a:cxn ang="f168">
                <a:pos x="f302" y="f303"/>
              </a:cxn>
              <a:cxn ang="f168">
                <a:pos x="f300" y="f304"/>
              </a:cxn>
              <a:cxn ang="f168">
                <a:pos x="f305" y="f303"/>
              </a:cxn>
              <a:cxn ang="f168">
                <a:pos x="f300" y="f301"/>
              </a:cxn>
              <a:cxn ang="f168">
                <a:pos x="f306" y="f307"/>
              </a:cxn>
              <a:cxn ang="f168">
                <a:pos x="f308" y="f309"/>
              </a:cxn>
              <a:cxn ang="f168">
                <a:pos x="f310" y="f311"/>
              </a:cxn>
              <a:cxn ang="f168">
                <a:pos x="f312" y="f313"/>
              </a:cxn>
              <a:cxn ang="f168">
                <a:pos x="f306" y="f307"/>
              </a:cxn>
              <a:cxn ang="f168">
                <a:pos x="f314" y="f315"/>
              </a:cxn>
              <a:cxn ang="f168">
                <a:pos x="f316" y="f317"/>
              </a:cxn>
              <a:cxn ang="f168">
                <a:pos x="f314" y="f287"/>
              </a:cxn>
              <a:cxn ang="f168">
                <a:pos x="f318" y="f317"/>
              </a:cxn>
              <a:cxn ang="f168">
                <a:pos x="f314" y="f315"/>
              </a:cxn>
              <a:cxn ang="f168">
                <a:pos x="f283" y="f292"/>
              </a:cxn>
              <a:cxn ang="f168">
                <a:pos x="f281" y="f319"/>
              </a:cxn>
              <a:cxn ang="f168">
                <a:pos x="f283" y="f320"/>
              </a:cxn>
              <a:cxn ang="f168">
                <a:pos x="f288" y="f319"/>
              </a:cxn>
              <a:cxn ang="f168">
                <a:pos x="f283" y="f292"/>
              </a:cxn>
              <a:cxn ang="f168">
                <a:pos x="f300" y="f321"/>
              </a:cxn>
              <a:cxn ang="f168">
                <a:pos x="f322" y="f323"/>
              </a:cxn>
              <a:cxn ang="f168">
                <a:pos x="f324" y="f325"/>
              </a:cxn>
              <a:cxn ang="f168">
                <a:pos x="f326" y="f327"/>
              </a:cxn>
              <a:cxn ang="f168">
                <a:pos x="f328" y="f325"/>
              </a:cxn>
              <a:cxn ang="f168">
                <a:pos x="f329" y="f330"/>
              </a:cxn>
              <a:cxn ang="f168">
                <a:pos x="f300" y="f331"/>
              </a:cxn>
              <a:cxn ang="f168">
                <a:pos x="f332" y="f330"/>
              </a:cxn>
              <a:cxn ang="f168">
                <a:pos x="f300" y="f321"/>
              </a:cxn>
            </a:cxnLst>
            <a:rect l="f277" t="f280" r="f278" b="f279"/>
            <a:pathLst>
              <a:path w="762000" h="533400">
                <a:moveTo>
                  <a:pt x="f8" y="f9"/>
                </a:moveTo>
                <a:cubicBezTo>
                  <a:pt x="f10" y="f9"/>
                  <a:pt x="f11" y="f12"/>
                  <a:pt x="f11" y="f13"/>
                </a:cubicBezTo>
                <a:cubicBezTo>
                  <a:pt x="f11" y="f14"/>
                  <a:pt x="f10" y="f15"/>
                  <a:pt x="f8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9"/>
                  <a:pt x="f8" y="f9"/>
                </a:cubicBezTo>
                <a:close/>
                <a:moveTo>
                  <a:pt x="f11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1" y="f24"/>
                </a:cubicBezTo>
                <a:cubicBezTo>
                  <a:pt x="f25" y="f24"/>
                  <a:pt x="f8" y="f23"/>
                  <a:pt x="f8" y="f22"/>
                </a:cubicBezTo>
                <a:cubicBezTo>
                  <a:pt x="f8" y="f21"/>
                  <a:pt x="f25" y="f18"/>
                  <a:pt x="f11" y="f18"/>
                </a:cubicBezTo>
                <a:close/>
                <a:moveTo>
                  <a:pt x="f26" y="f27"/>
                </a:moveTo>
                <a:cubicBezTo>
                  <a:pt x="f28" y="f27"/>
                  <a:pt x="f29" y="f30"/>
                  <a:pt x="f29" y="f31"/>
                </a:cubicBezTo>
                <a:cubicBezTo>
                  <a:pt x="f29" y="f32"/>
                  <a:pt x="f28" y="f33"/>
                  <a:pt x="f26" y="f33"/>
                </a:cubicBezTo>
                <a:cubicBezTo>
                  <a:pt x="f34" y="f33"/>
                  <a:pt x="f35" y="f32"/>
                  <a:pt x="f35" y="f31"/>
                </a:cubicBezTo>
                <a:cubicBezTo>
                  <a:pt x="f35" y="f30"/>
                  <a:pt x="f34" y="f27"/>
                  <a:pt x="f26" y="f27"/>
                </a:cubicBezTo>
                <a:close/>
                <a:moveTo>
                  <a:pt x="f26" y="f36"/>
                </a:moveTo>
                <a:cubicBezTo>
                  <a:pt x="f28" y="f36"/>
                  <a:pt x="f29" y="f37"/>
                  <a:pt x="f29" y="f38"/>
                </a:cubicBezTo>
                <a:cubicBezTo>
                  <a:pt x="f29" y="f39"/>
                  <a:pt x="f28" y="f40"/>
                  <a:pt x="f26" y="f40"/>
                </a:cubicBezTo>
                <a:cubicBezTo>
                  <a:pt x="f34" y="f40"/>
                  <a:pt x="f35" y="f39"/>
                  <a:pt x="f35" y="f38"/>
                </a:cubicBezTo>
                <a:cubicBezTo>
                  <a:pt x="f35" y="f37"/>
                  <a:pt x="f34" y="f36"/>
                  <a:pt x="f26" y="f36"/>
                </a:cubicBezTo>
                <a:close/>
                <a:moveTo>
                  <a:pt x="f41" y="f42"/>
                </a:moveTo>
                <a:cubicBezTo>
                  <a:pt x="f43" y="f42"/>
                  <a:pt x="f24" y="f44"/>
                  <a:pt x="f24" y="f45"/>
                </a:cubicBezTo>
                <a:cubicBezTo>
                  <a:pt x="f24" y="f46"/>
                  <a:pt x="f43" y="f47"/>
                  <a:pt x="f41" y="f47"/>
                </a:cubicBezTo>
                <a:cubicBezTo>
                  <a:pt x="f48" y="f47"/>
                  <a:pt x="f49" y="f46"/>
                  <a:pt x="f49" y="f45"/>
                </a:cubicBezTo>
                <a:cubicBezTo>
                  <a:pt x="f49" y="f44"/>
                  <a:pt x="f48" y="f42"/>
                  <a:pt x="f41" y="f42"/>
                </a:cubicBezTo>
                <a:close/>
                <a:moveTo>
                  <a:pt x="f50" y="f51"/>
                </a:move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50" y="f51"/>
                </a:cubicBezTo>
                <a:close/>
                <a:moveTo>
                  <a:pt x="f74" y="f29"/>
                </a:moveTo>
                <a:cubicBezTo>
                  <a:pt x="f75" y="f29"/>
                  <a:pt x="f76" y="f77"/>
                  <a:pt x="f76" y="f78"/>
                </a:cubicBezTo>
                <a:cubicBezTo>
                  <a:pt x="f76" y="f79"/>
                  <a:pt x="f75" y="f18"/>
                  <a:pt x="f74" y="f18"/>
                </a:cubicBezTo>
                <a:cubicBezTo>
                  <a:pt x="f80" y="f18"/>
                  <a:pt x="f9" y="f79"/>
                  <a:pt x="f9" y="f78"/>
                </a:cubicBezTo>
                <a:cubicBezTo>
                  <a:pt x="f9" y="f77"/>
                  <a:pt x="f80" y="f29"/>
                  <a:pt x="f74" y="f29"/>
                </a:cubicBezTo>
                <a:close/>
                <a:moveTo>
                  <a:pt x="f11" y="f27"/>
                </a:moveTo>
                <a:cubicBezTo>
                  <a:pt x="f25" y="f27"/>
                  <a:pt x="f8" y="f81"/>
                  <a:pt x="f8" y="f82"/>
                </a:cubicBezTo>
                <a:cubicBezTo>
                  <a:pt x="f8" y="f83"/>
                  <a:pt x="f25" y="f76"/>
                  <a:pt x="f11" y="f76"/>
                </a:cubicBezTo>
                <a:cubicBezTo>
                  <a:pt x="f19" y="f76"/>
                  <a:pt x="f20" y="f83"/>
                  <a:pt x="f20" y="f82"/>
                </a:cubicBezTo>
                <a:cubicBezTo>
                  <a:pt x="f20" y="f81"/>
                  <a:pt x="f19" y="f27"/>
                  <a:pt x="f11" y="f27"/>
                </a:cubicBezTo>
                <a:close/>
                <a:moveTo>
                  <a:pt x="f41" y="f5"/>
                </a:moveTo>
                <a:cubicBezTo>
                  <a:pt x="f84" y="f5"/>
                  <a:pt x="f85" y="f86"/>
                  <a:pt x="f87" y="f88"/>
                </a:cubicBezTo>
                <a:lnTo>
                  <a:pt x="f89" y="f90"/>
                </a:lnTo>
                <a:cubicBezTo>
                  <a:pt x="f91" y="f92"/>
                  <a:pt x="f93" y="f87"/>
                  <a:pt x="f94" y="f95"/>
                </a:cubicBezTo>
                <a:lnTo>
                  <a:pt x="f96" y="f90"/>
                </a:lnTo>
                <a:cubicBezTo>
                  <a:pt x="f97" y="f98"/>
                  <a:pt x="f5" y="f99"/>
                  <a:pt x="f5" y="f89"/>
                </a:cubicBezTo>
                <a:cubicBezTo>
                  <a:pt x="f5" y="f100"/>
                  <a:pt x="f101" y="f7"/>
                  <a:pt x="f41" y="f7"/>
                </a:cubicBezTo>
                <a:cubicBezTo>
                  <a:pt x="f102" y="f7"/>
                  <a:pt x="f6" y="f100"/>
                  <a:pt x="f6" y="f89"/>
                </a:cubicBezTo>
                <a:cubicBezTo>
                  <a:pt x="f6" y="f103"/>
                  <a:pt x="f102" y="f5"/>
                  <a:pt x="f41" y="f5"/>
                </a:cubicBezTo>
                <a:close/>
              </a:path>
            </a:pathLst>
          </a:custGeom>
          <a:solidFill>
            <a:srgbClr val="69B74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62B346"/>
              </a:solidFill>
              <a:uFillTx/>
              <a:latin typeface="Calibri"/>
            </a:endParaRPr>
          </a:p>
        </p:txBody>
      </p:sp>
      <p:grpSp>
        <p:nvGrpSpPr>
          <p:cNvPr id="33" name="Graphic 26" descr="Theatre">
            <a:extLst>
              <a:ext uri="{FF2B5EF4-FFF2-40B4-BE49-F238E27FC236}">
                <a16:creationId xmlns:a16="http://schemas.microsoft.com/office/drawing/2014/main" id="{AE0E6B78-7AC2-4E06-91CD-EB7D21667836}"/>
              </a:ext>
            </a:extLst>
          </p:cNvPr>
          <p:cNvGrpSpPr/>
          <p:nvPr/>
        </p:nvGrpSpPr>
        <p:grpSpPr>
          <a:xfrm>
            <a:off x="9990113" y="3790380"/>
            <a:ext cx="606951" cy="469014"/>
            <a:chOff x="10164616" y="3799780"/>
            <a:chExt cx="606951" cy="469014"/>
          </a:xfrm>
          <a:solidFill>
            <a:srgbClr val="69B74F"/>
          </a:solidFill>
        </p:grpSpPr>
        <p:sp>
          <p:nvSpPr>
            <p:cNvPr id="34" name="Freeform: Shape 75">
              <a:extLst>
                <a:ext uri="{FF2B5EF4-FFF2-40B4-BE49-F238E27FC236}">
                  <a16:creationId xmlns:a16="http://schemas.microsoft.com/office/drawing/2014/main" id="{D2E4ED6C-6050-4C5E-9A4A-46673862071E}"/>
                </a:ext>
              </a:extLst>
            </p:cNvPr>
            <p:cNvSpPr/>
            <p:nvPr/>
          </p:nvSpPr>
          <p:spPr>
            <a:xfrm>
              <a:off x="10192204" y="4179128"/>
              <a:ext cx="165533" cy="89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600"/>
                <a:gd name="f7" fmla="val 123825"/>
                <a:gd name="f8" fmla="val 190500"/>
                <a:gd name="f9" fmla="val 28575"/>
                <a:gd name="f10" fmla="val 189548"/>
                <a:gd name="f11" fmla="val 185738"/>
                <a:gd name="f12" fmla="val 12383"/>
                <a:gd name="f13" fmla="val 170498"/>
                <a:gd name="f14" fmla="val 152400"/>
                <a:gd name="f15" fmla="val 76200"/>
                <a:gd name="f16" fmla="val 58103"/>
                <a:gd name="f17" fmla="val 43815"/>
                <a:gd name="f18" fmla="val 39053"/>
                <a:gd name="f19" fmla="val 38100"/>
                <a:gd name="f20" fmla="val 17145"/>
                <a:gd name="f21" fmla="val 45720"/>
                <a:gd name="f22" fmla="val 66675"/>
                <a:gd name="f23" fmla="val 19050"/>
                <a:gd name="f24" fmla="val 209550"/>
                <a:gd name="f25" fmla="val 211455"/>
                <a:gd name="f26" fmla="+- 0 0 -90"/>
                <a:gd name="f27" fmla="*/ f3 1 228600"/>
                <a:gd name="f28" fmla="*/ f4 1 12382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28600"/>
                <a:gd name="f37" fmla="*/ f33 1 123825"/>
                <a:gd name="f38" fmla="*/ 190500 f34 1"/>
                <a:gd name="f39" fmla="*/ 28575 f33 1"/>
                <a:gd name="f40" fmla="*/ 189548 f34 1"/>
                <a:gd name="f41" fmla="*/ 152400 f34 1"/>
                <a:gd name="f42" fmla="*/ 0 f33 1"/>
                <a:gd name="f43" fmla="*/ 76200 f34 1"/>
                <a:gd name="f44" fmla="*/ 39053 f34 1"/>
                <a:gd name="f45" fmla="*/ 38100 f34 1"/>
                <a:gd name="f46" fmla="*/ 0 f34 1"/>
                <a:gd name="f47" fmla="*/ 66675 f33 1"/>
                <a:gd name="f48" fmla="*/ 19050 f34 1"/>
                <a:gd name="f49" fmla="*/ 123825 f33 1"/>
                <a:gd name="f50" fmla="*/ 209550 f34 1"/>
                <a:gd name="f51" fmla="*/ 228600 f34 1"/>
                <a:gd name="f52" fmla="+- f35 0 f1"/>
                <a:gd name="f53" fmla="*/ f38 1 228600"/>
                <a:gd name="f54" fmla="*/ f39 1 123825"/>
                <a:gd name="f55" fmla="*/ f40 1 228600"/>
                <a:gd name="f56" fmla="*/ f41 1 228600"/>
                <a:gd name="f57" fmla="*/ f42 1 123825"/>
                <a:gd name="f58" fmla="*/ f43 1 228600"/>
                <a:gd name="f59" fmla="*/ f44 1 228600"/>
                <a:gd name="f60" fmla="*/ f45 1 228600"/>
                <a:gd name="f61" fmla="*/ f46 1 228600"/>
                <a:gd name="f62" fmla="*/ f47 1 123825"/>
                <a:gd name="f63" fmla="*/ f48 1 228600"/>
                <a:gd name="f64" fmla="*/ f49 1 123825"/>
                <a:gd name="f65" fmla="*/ f50 1 228600"/>
                <a:gd name="f66" fmla="*/ f51 1 228600"/>
                <a:gd name="f67" fmla="*/ f29 1 f36"/>
                <a:gd name="f68" fmla="*/ f30 1 f36"/>
                <a:gd name="f69" fmla="*/ f29 1 f37"/>
                <a:gd name="f70" fmla="*/ f31 1 f37"/>
                <a:gd name="f71" fmla="*/ f53 1 f36"/>
                <a:gd name="f72" fmla="*/ f54 1 f37"/>
                <a:gd name="f73" fmla="*/ f55 1 f36"/>
                <a:gd name="f74" fmla="*/ f56 1 f36"/>
                <a:gd name="f75" fmla="*/ f57 1 f37"/>
                <a:gd name="f76" fmla="*/ f58 1 f36"/>
                <a:gd name="f77" fmla="*/ f59 1 f36"/>
                <a:gd name="f78" fmla="*/ f60 1 f36"/>
                <a:gd name="f79" fmla="*/ f61 1 f36"/>
                <a:gd name="f80" fmla="*/ f62 1 f37"/>
                <a:gd name="f81" fmla="*/ f63 1 f36"/>
                <a:gd name="f82" fmla="*/ f64 1 f37"/>
                <a:gd name="f83" fmla="*/ f65 1 f36"/>
                <a:gd name="f84" fmla="*/ f66 1 f36"/>
                <a:gd name="f85" fmla="*/ f67 f27 1"/>
                <a:gd name="f86" fmla="*/ f68 f27 1"/>
                <a:gd name="f87" fmla="*/ f70 f28 1"/>
                <a:gd name="f88" fmla="*/ f69 f28 1"/>
                <a:gd name="f89" fmla="*/ f71 f27 1"/>
                <a:gd name="f90" fmla="*/ f72 f28 1"/>
                <a:gd name="f91" fmla="*/ f73 f27 1"/>
                <a:gd name="f92" fmla="*/ f74 f27 1"/>
                <a:gd name="f93" fmla="*/ f75 f28 1"/>
                <a:gd name="f94" fmla="*/ f76 f27 1"/>
                <a:gd name="f95" fmla="*/ f77 f27 1"/>
                <a:gd name="f96" fmla="*/ f78 f27 1"/>
                <a:gd name="f97" fmla="*/ f79 f27 1"/>
                <a:gd name="f98" fmla="*/ f80 f28 1"/>
                <a:gd name="f99" fmla="*/ f81 f27 1"/>
                <a:gd name="f100" fmla="*/ f82 f28 1"/>
                <a:gd name="f101" fmla="*/ f83 f27 1"/>
                <a:gd name="f102" fmla="*/ f8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9" y="f90"/>
                </a:cxn>
                <a:cxn ang="f52">
                  <a:pos x="f91" y="f90"/>
                </a:cxn>
                <a:cxn ang="f52">
                  <a:pos x="f92" y="f93"/>
                </a:cxn>
                <a:cxn ang="f52">
                  <a:pos x="f94" y="f93"/>
                </a:cxn>
                <a:cxn ang="f52">
                  <a:pos x="f95" y="f90"/>
                </a:cxn>
                <a:cxn ang="f52">
                  <a:pos x="f96" y="f90"/>
                </a:cxn>
                <a:cxn ang="f52">
                  <a:pos x="f97" y="f98"/>
                </a:cxn>
                <a:cxn ang="f52">
                  <a:pos x="f99" y="f100"/>
                </a:cxn>
                <a:cxn ang="f52">
                  <a:pos x="f101" y="f100"/>
                </a:cxn>
                <a:cxn ang="f52">
                  <a:pos x="f102" y="f98"/>
                </a:cxn>
                <a:cxn ang="f52">
                  <a:pos x="f89" y="f90"/>
                </a:cxn>
              </a:cxnLst>
              <a:rect l="f85" t="f88" r="f86" b="f87"/>
              <a:pathLst>
                <a:path w="228600" h="123825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2"/>
                    <a:pt x="f18" y="f9"/>
                  </a:cubicBezTo>
                  <a:lnTo>
                    <a:pt x="f19" y="f9"/>
                  </a:lnTo>
                  <a:cubicBezTo>
                    <a:pt x="f20" y="f9"/>
                    <a:pt x="f5" y="f21"/>
                    <a:pt x="f5" y="f22"/>
                  </a:cubicBezTo>
                  <a:lnTo>
                    <a:pt x="f23" y="f7"/>
                  </a:lnTo>
                  <a:lnTo>
                    <a:pt x="f24" y="f7"/>
                  </a:lnTo>
                  <a:lnTo>
                    <a:pt x="f6" y="f22"/>
                  </a:lnTo>
                  <a:cubicBezTo>
                    <a:pt x="f6" y="f21"/>
                    <a:pt x="f25" y="f9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35" name="Freeform: Shape 76">
              <a:extLst>
                <a:ext uri="{FF2B5EF4-FFF2-40B4-BE49-F238E27FC236}">
                  <a16:creationId xmlns:a16="http://schemas.microsoft.com/office/drawing/2014/main" id="{68855F8C-AAC9-414C-AD97-BEBD300B28E1}"/>
                </a:ext>
              </a:extLst>
            </p:cNvPr>
            <p:cNvSpPr/>
            <p:nvPr/>
          </p:nvSpPr>
          <p:spPr>
            <a:xfrm>
              <a:off x="10240484" y="4096365"/>
              <a:ext cx="68973" cy="689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250"/>
                <a:gd name="f7" fmla="val 47625"/>
                <a:gd name="f8" fmla="val 73928"/>
                <a:gd name="f9" fmla="val 21322"/>
                <a:gd name="f10" fmla="+- 0 0 -90"/>
                <a:gd name="f11" fmla="*/ f3 1 95250"/>
                <a:gd name="f12" fmla="*/ f4 1 95250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95250"/>
                <a:gd name="f19" fmla="*/ 95250 f16 1"/>
                <a:gd name="f20" fmla="*/ 47625 f16 1"/>
                <a:gd name="f21" fmla="*/ 0 f16 1"/>
                <a:gd name="f22" fmla="+- f17 0 f1"/>
                <a:gd name="f23" fmla="*/ f19 1 95250"/>
                <a:gd name="f24" fmla="*/ f20 1 95250"/>
                <a:gd name="f25" fmla="*/ f21 1 95250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95250" h="95250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36" name="Freeform: Shape 77">
              <a:extLst>
                <a:ext uri="{FF2B5EF4-FFF2-40B4-BE49-F238E27FC236}">
                  <a16:creationId xmlns:a16="http://schemas.microsoft.com/office/drawing/2014/main" id="{5298C408-5528-42E6-B0D7-6899C4F538D6}"/>
                </a:ext>
              </a:extLst>
            </p:cNvPr>
            <p:cNvSpPr/>
            <p:nvPr/>
          </p:nvSpPr>
          <p:spPr>
            <a:xfrm>
              <a:off x="10385325" y="4179128"/>
              <a:ext cx="165533" cy="89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600"/>
                <a:gd name="f7" fmla="val 123825"/>
                <a:gd name="f8" fmla="val 190500"/>
                <a:gd name="f9" fmla="val 28575"/>
                <a:gd name="f10" fmla="val 185738"/>
                <a:gd name="f11" fmla="val 12383"/>
                <a:gd name="f12" fmla="val 170498"/>
                <a:gd name="f13" fmla="val 152400"/>
                <a:gd name="f14" fmla="val 76200"/>
                <a:gd name="f15" fmla="val 58102"/>
                <a:gd name="f16" fmla="val 43815"/>
                <a:gd name="f17" fmla="val 39052"/>
                <a:gd name="f18" fmla="val 38100"/>
                <a:gd name="f19" fmla="val 17145"/>
                <a:gd name="f20" fmla="val 45720"/>
                <a:gd name="f21" fmla="val 66675"/>
                <a:gd name="f22" fmla="val 19050"/>
                <a:gd name="f23" fmla="val 209550"/>
                <a:gd name="f24" fmla="val 211455"/>
                <a:gd name="f25" fmla="+- 0 0 -90"/>
                <a:gd name="f26" fmla="*/ f3 1 228600"/>
                <a:gd name="f27" fmla="*/ f4 1 12382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28600"/>
                <a:gd name="f36" fmla="*/ f32 1 123825"/>
                <a:gd name="f37" fmla="*/ 190500 f33 1"/>
                <a:gd name="f38" fmla="*/ 28575 f32 1"/>
                <a:gd name="f39" fmla="*/ 152400 f33 1"/>
                <a:gd name="f40" fmla="*/ 0 f32 1"/>
                <a:gd name="f41" fmla="*/ 76200 f33 1"/>
                <a:gd name="f42" fmla="*/ 39052 f33 1"/>
                <a:gd name="f43" fmla="*/ 38100 f33 1"/>
                <a:gd name="f44" fmla="*/ 0 f33 1"/>
                <a:gd name="f45" fmla="*/ 66675 f32 1"/>
                <a:gd name="f46" fmla="*/ 19050 f33 1"/>
                <a:gd name="f47" fmla="*/ 123825 f32 1"/>
                <a:gd name="f48" fmla="*/ 209550 f33 1"/>
                <a:gd name="f49" fmla="*/ 228600 f33 1"/>
                <a:gd name="f50" fmla="+- f34 0 f1"/>
                <a:gd name="f51" fmla="*/ f37 1 228600"/>
                <a:gd name="f52" fmla="*/ f38 1 123825"/>
                <a:gd name="f53" fmla="*/ f39 1 228600"/>
                <a:gd name="f54" fmla="*/ f40 1 123825"/>
                <a:gd name="f55" fmla="*/ f41 1 228600"/>
                <a:gd name="f56" fmla="*/ f42 1 228600"/>
                <a:gd name="f57" fmla="*/ f43 1 228600"/>
                <a:gd name="f58" fmla="*/ f44 1 228600"/>
                <a:gd name="f59" fmla="*/ f45 1 123825"/>
                <a:gd name="f60" fmla="*/ f46 1 228600"/>
                <a:gd name="f61" fmla="*/ f47 1 123825"/>
                <a:gd name="f62" fmla="*/ f48 1 228600"/>
                <a:gd name="f63" fmla="*/ f49 1 228600"/>
                <a:gd name="f64" fmla="*/ f28 1 f35"/>
                <a:gd name="f65" fmla="*/ f29 1 f35"/>
                <a:gd name="f66" fmla="*/ f28 1 f36"/>
                <a:gd name="f67" fmla="*/ f30 1 f36"/>
                <a:gd name="f68" fmla="*/ f51 1 f35"/>
                <a:gd name="f69" fmla="*/ f52 1 f36"/>
                <a:gd name="f70" fmla="*/ f53 1 f35"/>
                <a:gd name="f71" fmla="*/ f54 1 f36"/>
                <a:gd name="f72" fmla="*/ f55 1 f35"/>
                <a:gd name="f73" fmla="*/ f56 1 f35"/>
                <a:gd name="f74" fmla="*/ f57 1 f35"/>
                <a:gd name="f75" fmla="*/ f58 1 f35"/>
                <a:gd name="f76" fmla="*/ f59 1 f36"/>
                <a:gd name="f77" fmla="*/ f60 1 f35"/>
                <a:gd name="f78" fmla="*/ f61 1 f36"/>
                <a:gd name="f79" fmla="*/ f62 1 f35"/>
                <a:gd name="f80" fmla="*/ f63 1 f35"/>
                <a:gd name="f81" fmla="*/ f64 f26 1"/>
                <a:gd name="f82" fmla="*/ f65 f26 1"/>
                <a:gd name="f83" fmla="*/ f67 f27 1"/>
                <a:gd name="f84" fmla="*/ f66 f27 1"/>
                <a:gd name="f85" fmla="*/ f68 f26 1"/>
                <a:gd name="f86" fmla="*/ f69 f27 1"/>
                <a:gd name="f87" fmla="*/ f70 f26 1"/>
                <a:gd name="f88" fmla="*/ f71 f27 1"/>
                <a:gd name="f89" fmla="*/ f72 f26 1"/>
                <a:gd name="f90" fmla="*/ f73 f26 1"/>
                <a:gd name="f91" fmla="*/ f74 f26 1"/>
                <a:gd name="f92" fmla="*/ f75 f26 1"/>
                <a:gd name="f93" fmla="*/ f76 f27 1"/>
                <a:gd name="f94" fmla="*/ f77 f26 1"/>
                <a:gd name="f95" fmla="*/ f78 f27 1"/>
                <a:gd name="f96" fmla="*/ f79 f26 1"/>
                <a:gd name="f97" fmla="*/ f8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5" y="f86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9" y="f88"/>
                </a:cxn>
                <a:cxn ang="f50">
                  <a:pos x="f90" y="f86"/>
                </a:cxn>
                <a:cxn ang="f50">
                  <a:pos x="f91" y="f86"/>
                </a:cxn>
                <a:cxn ang="f50">
                  <a:pos x="f92" y="f93"/>
                </a:cxn>
                <a:cxn ang="f50">
                  <a:pos x="f94" y="f95"/>
                </a:cxn>
                <a:cxn ang="f50">
                  <a:pos x="f96" y="f95"/>
                </a:cxn>
                <a:cxn ang="f50">
                  <a:pos x="f97" y="f93"/>
                </a:cxn>
                <a:cxn ang="f50">
                  <a:pos x="f85" y="f86"/>
                </a:cxn>
              </a:cxnLst>
              <a:rect l="f81" t="f84" r="f82" b="f83"/>
              <a:pathLst>
                <a:path w="228600" h="123825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5"/>
                    <a:pt x="f13" y="f5"/>
                  </a:cubicBezTo>
                  <a:lnTo>
                    <a:pt x="f14" y="f5"/>
                  </a:lnTo>
                  <a:cubicBezTo>
                    <a:pt x="f15" y="f5"/>
                    <a:pt x="f16" y="f11"/>
                    <a:pt x="f17" y="f9"/>
                  </a:cubicBezTo>
                  <a:lnTo>
                    <a:pt x="f18" y="f9"/>
                  </a:lnTo>
                  <a:cubicBezTo>
                    <a:pt x="f19" y="f9"/>
                    <a:pt x="f5" y="f20"/>
                    <a:pt x="f5" y="f21"/>
                  </a:cubicBezTo>
                  <a:lnTo>
                    <a:pt x="f22" y="f7"/>
                  </a:lnTo>
                  <a:lnTo>
                    <a:pt x="f23" y="f7"/>
                  </a:lnTo>
                  <a:lnTo>
                    <a:pt x="f6" y="f21"/>
                  </a:lnTo>
                  <a:cubicBezTo>
                    <a:pt x="f6" y="f20"/>
                    <a:pt x="f24" y="f9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37" name="Freeform: Shape 78">
              <a:extLst>
                <a:ext uri="{FF2B5EF4-FFF2-40B4-BE49-F238E27FC236}">
                  <a16:creationId xmlns:a16="http://schemas.microsoft.com/office/drawing/2014/main" id="{D9A369F1-B23A-4A34-9466-45770B903AC6}"/>
                </a:ext>
              </a:extLst>
            </p:cNvPr>
            <p:cNvSpPr/>
            <p:nvPr/>
          </p:nvSpPr>
          <p:spPr>
            <a:xfrm>
              <a:off x="10433605" y="4096365"/>
              <a:ext cx="68973" cy="689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250"/>
                <a:gd name="f7" fmla="val 47625"/>
                <a:gd name="f8" fmla="val 73928"/>
                <a:gd name="f9" fmla="val 21322"/>
                <a:gd name="f10" fmla="+- 0 0 -90"/>
                <a:gd name="f11" fmla="*/ f3 1 95250"/>
                <a:gd name="f12" fmla="*/ f4 1 95250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95250"/>
                <a:gd name="f19" fmla="*/ 95250 f16 1"/>
                <a:gd name="f20" fmla="*/ 47625 f16 1"/>
                <a:gd name="f21" fmla="*/ 0 f16 1"/>
                <a:gd name="f22" fmla="+- f17 0 f1"/>
                <a:gd name="f23" fmla="*/ f19 1 95250"/>
                <a:gd name="f24" fmla="*/ f20 1 95250"/>
                <a:gd name="f25" fmla="*/ f21 1 95250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95250" h="95250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38" name="Freeform: Shape 79">
              <a:extLst>
                <a:ext uri="{FF2B5EF4-FFF2-40B4-BE49-F238E27FC236}">
                  <a16:creationId xmlns:a16="http://schemas.microsoft.com/office/drawing/2014/main" id="{CCCACB6C-E215-45C3-8C1A-82DBBE732664}"/>
                </a:ext>
              </a:extLst>
            </p:cNvPr>
            <p:cNvSpPr/>
            <p:nvPr/>
          </p:nvSpPr>
          <p:spPr>
            <a:xfrm>
              <a:off x="10578446" y="4179128"/>
              <a:ext cx="165533" cy="89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600"/>
                <a:gd name="f7" fmla="val 123825"/>
                <a:gd name="f8" fmla="val 190500"/>
                <a:gd name="f9" fmla="val 28575"/>
                <a:gd name="f10" fmla="val 185738"/>
                <a:gd name="f11" fmla="val 12383"/>
                <a:gd name="f12" fmla="val 170498"/>
                <a:gd name="f13" fmla="val 152400"/>
                <a:gd name="f14" fmla="val 76200"/>
                <a:gd name="f15" fmla="val 58102"/>
                <a:gd name="f16" fmla="val 43815"/>
                <a:gd name="f17" fmla="val 39052"/>
                <a:gd name="f18" fmla="val 38100"/>
                <a:gd name="f19" fmla="val 17145"/>
                <a:gd name="f20" fmla="val 45720"/>
                <a:gd name="f21" fmla="val 66675"/>
                <a:gd name="f22" fmla="val 19050"/>
                <a:gd name="f23" fmla="val 209550"/>
                <a:gd name="f24" fmla="val 211455"/>
                <a:gd name="f25" fmla="+- 0 0 -90"/>
                <a:gd name="f26" fmla="*/ f3 1 228600"/>
                <a:gd name="f27" fmla="*/ f4 1 12382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28600"/>
                <a:gd name="f36" fmla="*/ f32 1 123825"/>
                <a:gd name="f37" fmla="*/ 190500 f33 1"/>
                <a:gd name="f38" fmla="*/ 28575 f32 1"/>
                <a:gd name="f39" fmla="*/ 152400 f33 1"/>
                <a:gd name="f40" fmla="*/ 0 f32 1"/>
                <a:gd name="f41" fmla="*/ 76200 f33 1"/>
                <a:gd name="f42" fmla="*/ 39052 f33 1"/>
                <a:gd name="f43" fmla="*/ 38100 f33 1"/>
                <a:gd name="f44" fmla="*/ 0 f33 1"/>
                <a:gd name="f45" fmla="*/ 66675 f32 1"/>
                <a:gd name="f46" fmla="*/ 19050 f33 1"/>
                <a:gd name="f47" fmla="*/ 123825 f32 1"/>
                <a:gd name="f48" fmla="*/ 209550 f33 1"/>
                <a:gd name="f49" fmla="*/ 228600 f33 1"/>
                <a:gd name="f50" fmla="+- f34 0 f1"/>
                <a:gd name="f51" fmla="*/ f37 1 228600"/>
                <a:gd name="f52" fmla="*/ f38 1 123825"/>
                <a:gd name="f53" fmla="*/ f39 1 228600"/>
                <a:gd name="f54" fmla="*/ f40 1 123825"/>
                <a:gd name="f55" fmla="*/ f41 1 228600"/>
                <a:gd name="f56" fmla="*/ f42 1 228600"/>
                <a:gd name="f57" fmla="*/ f43 1 228600"/>
                <a:gd name="f58" fmla="*/ f44 1 228600"/>
                <a:gd name="f59" fmla="*/ f45 1 123825"/>
                <a:gd name="f60" fmla="*/ f46 1 228600"/>
                <a:gd name="f61" fmla="*/ f47 1 123825"/>
                <a:gd name="f62" fmla="*/ f48 1 228600"/>
                <a:gd name="f63" fmla="*/ f49 1 228600"/>
                <a:gd name="f64" fmla="*/ f28 1 f35"/>
                <a:gd name="f65" fmla="*/ f29 1 f35"/>
                <a:gd name="f66" fmla="*/ f28 1 f36"/>
                <a:gd name="f67" fmla="*/ f30 1 f36"/>
                <a:gd name="f68" fmla="*/ f51 1 f35"/>
                <a:gd name="f69" fmla="*/ f52 1 f36"/>
                <a:gd name="f70" fmla="*/ f53 1 f35"/>
                <a:gd name="f71" fmla="*/ f54 1 f36"/>
                <a:gd name="f72" fmla="*/ f55 1 f35"/>
                <a:gd name="f73" fmla="*/ f56 1 f35"/>
                <a:gd name="f74" fmla="*/ f57 1 f35"/>
                <a:gd name="f75" fmla="*/ f58 1 f35"/>
                <a:gd name="f76" fmla="*/ f59 1 f36"/>
                <a:gd name="f77" fmla="*/ f60 1 f35"/>
                <a:gd name="f78" fmla="*/ f61 1 f36"/>
                <a:gd name="f79" fmla="*/ f62 1 f35"/>
                <a:gd name="f80" fmla="*/ f63 1 f35"/>
                <a:gd name="f81" fmla="*/ f64 f26 1"/>
                <a:gd name="f82" fmla="*/ f65 f26 1"/>
                <a:gd name="f83" fmla="*/ f67 f27 1"/>
                <a:gd name="f84" fmla="*/ f66 f27 1"/>
                <a:gd name="f85" fmla="*/ f68 f26 1"/>
                <a:gd name="f86" fmla="*/ f69 f27 1"/>
                <a:gd name="f87" fmla="*/ f70 f26 1"/>
                <a:gd name="f88" fmla="*/ f71 f27 1"/>
                <a:gd name="f89" fmla="*/ f72 f26 1"/>
                <a:gd name="f90" fmla="*/ f73 f26 1"/>
                <a:gd name="f91" fmla="*/ f74 f26 1"/>
                <a:gd name="f92" fmla="*/ f75 f26 1"/>
                <a:gd name="f93" fmla="*/ f76 f27 1"/>
                <a:gd name="f94" fmla="*/ f77 f26 1"/>
                <a:gd name="f95" fmla="*/ f78 f27 1"/>
                <a:gd name="f96" fmla="*/ f79 f26 1"/>
                <a:gd name="f97" fmla="*/ f8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5" y="f86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9" y="f88"/>
                </a:cxn>
                <a:cxn ang="f50">
                  <a:pos x="f90" y="f86"/>
                </a:cxn>
                <a:cxn ang="f50">
                  <a:pos x="f91" y="f86"/>
                </a:cxn>
                <a:cxn ang="f50">
                  <a:pos x="f92" y="f93"/>
                </a:cxn>
                <a:cxn ang="f50">
                  <a:pos x="f94" y="f95"/>
                </a:cxn>
                <a:cxn ang="f50">
                  <a:pos x="f96" y="f95"/>
                </a:cxn>
                <a:cxn ang="f50">
                  <a:pos x="f97" y="f93"/>
                </a:cxn>
                <a:cxn ang="f50">
                  <a:pos x="f85" y="f86"/>
                </a:cxn>
              </a:cxnLst>
              <a:rect l="f81" t="f84" r="f82" b="f83"/>
              <a:pathLst>
                <a:path w="228600" h="123825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5"/>
                    <a:pt x="f13" y="f5"/>
                  </a:cubicBezTo>
                  <a:lnTo>
                    <a:pt x="f14" y="f5"/>
                  </a:lnTo>
                  <a:cubicBezTo>
                    <a:pt x="f15" y="f5"/>
                    <a:pt x="f16" y="f11"/>
                    <a:pt x="f17" y="f9"/>
                  </a:cubicBezTo>
                  <a:lnTo>
                    <a:pt x="f18" y="f9"/>
                  </a:lnTo>
                  <a:cubicBezTo>
                    <a:pt x="f19" y="f9"/>
                    <a:pt x="f5" y="f20"/>
                    <a:pt x="f5" y="f21"/>
                  </a:cubicBezTo>
                  <a:lnTo>
                    <a:pt x="f22" y="f7"/>
                  </a:lnTo>
                  <a:lnTo>
                    <a:pt x="f23" y="f7"/>
                  </a:lnTo>
                  <a:lnTo>
                    <a:pt x="f6" y="f21"/>
                  </a:lnTo>
                  <a:cubicBezTo>
                    <a:pt x="f6" y="f20"/>
                    <a:pt x="f24" y="f9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39" name="Freeform: Shape 80">
              <a:extLst>
                <a:ext uri="{FF2B5EF4-FFF2-40B4-BE49-F238E27FC236}">
                  <a16:creationId xmlns:a16="http://schemas.microsoft.com/office/drawing/2014/main" id="{AC9FB1A2-E8A7-482D-9379-7D6E50C53AB6}"/>
                </a:ext>
              </a:extLst>
            </p:cNvPr>
            <p:cNvSpPr/>
            <p:nvPr/>
          </p:nvSpPr>
          <p:spPr>
            <a:xfrm>
              <a:off x="10626727" y="4096365"/>
              <a:ext cx="68973" cy="689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250"/>
                <a:gd name="f7" fmla="val 47625"/>
                <a:gd name="f8" fmla="val 73928"/>
                <a:gd name="f9" fmla="val 21322"/>
                <a:gd name="f10" fmla="+- 0 0 -90"/>
                <a:gd name="f11" fmla="*/ f3 1 95250"/>
                <a:gd name="f12" fmla="*/ f4 1 95250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95250"/>
                <a:gd name="f19" fmla="*/ 95250 f16 1"/>
                <a:gd name="f20" fmla="*/ 47625 f16 1"/>
                <a:gd name="f21" fmla="*/ 0 f16 1"/>
                <a:gd name="f22" fmla="+- f17 0 f1"/>
                <a:gd name="f23" fmla="*/ f19 1 95250"/>
                <a:gd name="f24" fmla="*/ f20 1 95250"/>
                <a:gd name="f25" fmla="*/ f21 1 95250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95250" h="95250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  <p:sp>
          <p:nvSpPr>
            <p:cNvPr id="40" name="Freeform: Shape 81">
              <a:extLst>
                <a:ext uri="{FF2B5EF4-FFF2-40B4-BE49-F238E27FC236}">
                  <a16:creationId xmlns:a16="http://schemas.microsoft.com/office/drawing/2014/main" id="{C01DB331-1314-407B-BF7D-9209A61A0DE6}"/>
                </a:ext>
              </a:extLst>
            </p:cNvPr>
            <p:cNvSpPr/>
            <p:nvPr/>
          </p:nvSpPr>
          <p:spPr>
            <a:xfrm>
              <a:off x="10164616" y="3799780"/>
              <a:ext cx="606951" cy="3379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8200"/>
                <a:gd name="f7" fmla="val 466725"/>
                <a:gd name="f8" fmla="val 77153"/>
                <a:gd name="f9" fmla="val 463868"/>
                <a:gd name="f10" fmla="val 76200"/>
                <a:gd name="f11" fmla="val 460058"/>
                <a:gd name="f12" fmla="val 457200"/>
                <a:gd name="f13" fmla="val 415290"/>
                <a:gd name="f14" fmla="val 110490"/>
                <a:gd name="f15" fmla="val 381000"/>
                <a:gd name="f16" fmla="val 152400"/>
                <a:gd name="f17" fmla="val 194310"/>
                <a:gd name="f18" fmla="val 228600"/>
                <a:gd name="f19" fmla="val 227648"/>
                <a:gd name="f20" fmla="val 342900"/>
                <a:gd name="f21" fmla="val 341948"/>
                <a:gd name="f22" fmla="val 376238"/>
                <a:gd name="f23" fmla="val 418148"/>
                <a:gd name="f24" fmla="val 494348"/>
                <a:gd name="f25" fmla="val 493395"/>
                <a:gd name="f26" fmla="val 608648"/>
                <a:gd name="f27" fmla="val 607695"/>
                <a:gd name="f28" fmla="val 641985"/>
                <a:gd name="f29" fmla="val 683895"/>
                <a:gd name="f30" fmla="val 725805"/>
                <a:gd name="f31" fmla="val 760095"/>
                <a:gd name="f32" fmla="val 759143"/>
                <a:gd name="f33" fmla="+- 0 0 -90"/>
                <a:gd name="f34" fmla="*/ f3 1 838200"/>
                <a:gd name="f35" fmla="*/ f4 1 466725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838200"/>
                <a:gd name="f44" fmla="*/ f40 1 466725"/>
                <a:gd name="f45" fmla="*/ 0 f41 1"/>
                <a:gd name="f46" fmla="*/ 0 f40 1"/>
                <a:gd name="f47" fmla="*/ 466725 f40 1"/>
                <a:gd name="f48" fmla="*/ 77153 f41 1"/>
                <a:gd name="f49" fmla="*/ 76200 f41 1"/>
                <a:gd name="f50" fmla="*/ 457200 f40 1"/>
                <a:gd name="f51" fmla="*/ 152400 f41 1"/>
                <a:gd name="f52" fmla="*/ 381000 f40 1"/>
                <a:gd name="f53" fmla="*/ 228600 f41 1"/>
                <a:gd name="f54" fmla="*/ 227648 f41 1"/>
                <a:gd name="f55" fmla="*/ 342900 f41 1"/>
                <a:gd name="f56" fmla="*/ 341948 f41 1"/>
                <a:gd name="f57" fmla="*/ 418148 f41 1"/>
                <a:gd name="f58" fmla="*/ 494348 f41 1"/>
                <a:gd name="f59" fmla="*/ 493395 f41 1"/>
                <a:gd name="f60" fmla="*/ 608648 f41 1"/>
                <a:gd name="f61" fmla="*/ 607695 f41 1"/>
                <a:gd name="f62" fmla="*/ 683895 f41 1"/>
                <a:gd name="f63" fmla="*/ 760095 f41 1"/>
                <a:gd name="f64" fmla="*/ 759143 f41 1"/>
                <a:gd name="f65" fmla="*/ 838200 f41 1"/>
                <a:gd name="f66" fmla="+- f42 0 f1"/>
                <a:gd name="f67" fmla="*/ f45 1 838200"/>
                <a:gd name="f68" fmla="*/ f46 1 466725"/>
                <a:gd name="f69" fmla="*/ f47 1 466725"/>
                <a:gd name="f70" fmla="*/ f48 1 838200"/>
                <a:gd name="f71" fmla="*/ f49 1 838200"/>
                <a:gd name="f72" fmla="*/ f50 1 466725"/>
                <a:gd name="f73" fmla="*/ f51 1 838200"/>
                <a:gd name="f74" fmla="*/ f52 1 466725"/>
                <a:gd name="f75" fmla="*/ f53 1 838200"/>
                <a:gd name="f76" fmla="*/ f54 1 838200"/>
                <a:gd name="f77" fmla="*/ f55 1 838200"/>
                <a:gd name="f78" fmla="*/ f56 1 838200"/>
                <a:gd name="f79" fmla="*/ f57 1 838200"/>
                <a:gd name="f80" fmla="*/ f58 1 838200"/>
                <a:gd name="f81" fmla="*/ f59 1 838200"/>
                <a:gd name="f82" fmla="*/ f60 1 838200"/>
                <a:gd name="f83" fmla="*/ f61 1 838200"/>
                <a:gd name="f84" fmla="*/ f62 1 838200"/>
                <a:gd name="f85" fmla="*/ f63 1 838200"/>
                <a:gd name="f86" fmla="*/ f64 1 838200"/>
                <a:gd name="f87" fmla="*/ f65 1 838200"/>
                <a:gd name="f88" fmla="*/ f36 1 f43"/>
                <a:gd name="f89" fmla="*/ f37 1 f43"/>
                <a:gd name="f90" fmla="*/ f36 1 f44"/>
                <a:gd name="f91" fmla="*/ f38 1 f44"/>
                <a:gd name="f92" fmla="*/ f67 1 f43"/>
                <a:gd name="f93" fmla="*/ f68 1 f44"/>
                <a:gd name="f94" fmla="*/ f69 1 f44"/>
                <a:gd name="f95" fmla="*/ f70 1 f43"/>
                <a:gd name="f96" fmla="*/ f71 1 f43"/>
                <a:gd name="f97" fmla="*/ f72 1 f44"/>
                <a:gd name="f98" fmla="*/ f73 1 f43"/>
                <a:gd name="f99" fmla="*/ f74 1 f44"/>
                <a:gd name="f100" fmla="*/ f75 1 f43"/>
                <a:gd name="f101" fmla="*/ f76 1 f43"/>
                <a:gd name="f102" fmla="*/ f77 1 f43"/>
                <a:gd name="f103" fmla="*/ f78 1 f43"/>
                <a:gd name="f104" fmla="*/ f79 1 f43"/>
                <a:gd name="f105" fmla="*/ f80 1 f43"/>
                <a:gd name="f106" fmla="*/ f81 1 f43"/>
                <a:gd name="f107" fmla="*/ f82 1 f43"/>
                <a:gd name="f108" fmla="*/ f83 1 f43"/>
                <a:gd name="f109" fmla="*/ f84 1 f43"/>
                <a:gd name="f110" fmla="*/ f85 1 f43"/>
                <a:gd name="f111" fmla="*/ f86 1 f43"/>
                <a:gd name="f112" fmla="*/ f87 1 f43"/>
                <a:gd name="f113" fmla="*/ f88 f34 1"/>
                <a:gd name="f114" fmla="*/ f89 f34 1"/>
                <a:gd name="f115" fmla="*/ f91 f35 1"/>
                <a:gd name="f116" fmla="*/ f90 f35 1"/>
                <a:gd name="f117" fmla="*/ f92 f34 1"/>
                <a:gd name="f118" fmla="*/ f93 f35 1"/>
                <a:gd name="f119" fmla="*/ f94 f35 1"/>
                <a:gd name="f120" fmla="*/ f95 f34 1"/>
                <a:gd name="f121" fmla="*/ f96 f34 1"/>
                <a:gd name="f122" fmla="*/ f97 f35 1"/>
                <a:gd name="f123" fmla="*/ f98 f34 1"/>
                <a:gd name="f124" fmla="*/ f99 f35 1"/>
                <a:gd name="f125" fmla="*/ f100 f34 1"/>
                <a:gd name="f126" fmla="*/ f101 f34 1"/>
                <a:gd name="f127" fmla="*/ f102 f34 1"/>
                <a:gd name="f128" fmla="*/ f103 f34 1"/>
                <a:gd name="f129" fmla="*/ f104 f34 1"/>
                <a:gd name="f130" fmla="*/ f105 f34 1"/>
                <a:gd name="f131" fmla="*/ f106 f34 1"/>
                <a:gd name="f132" fmla="*/ f107 f34 1"/>
                <a:gd name="f133" fmla="*/ f108 f34 1"/>
                <a:gd name="f134" fmla="*/ f109 f34 1"/>
                <a:gd name="f135" fmla="*/ f110 f34 1"/>
                <a:gd name="f136" fmla="*/ f111 f34 1"/>
                <a:gd name="f137" fmla="*/ f11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17" y="f118"/>
                </a:cxn>
                <a:cxn ang="f66">
                  <a:pos x="f117" y="f119"/>
                </a:cxn>
                <a:cxn ang="f66">
                  <a:pos x="f120" y="f119"/>
                </a:cxn>
                <a:cxn ang="f66">
                  <a:pos x="f121" y="f122"/>
                </a:cxn>
                <a:cxn ang="f66">
                  <a:pos x="f123" y="f124"/>
                </a:cxn>
                <a:cxn ang="f66">
                  <a:pos x="f125" y="f122"/>
                </a:cxn>
                <a:cxn ang="f66">
                  <a:pos x="f126" y="f119"/>
                </a:cxn>
                <a:cxn ang="f66">
                  <a:pos x="f127" y="f119"/>
                </a:cxn>
                <a:cxn ang="f66">
                  <a:pos x="f128" y="f122"/>
                </a:cxn>
                <a:cxn ang="f66">
                  <a:pos x="f129" y="f124"/>
                </a:cxn>
                <a:cxn ang="f66">
                  <a:pos x="f130" y="f122"/>
                </a:cxn>
                <a:cxn ang="f66">
                  <a:pos x="f131" y="f119"/>
                </a:cxn>
                <a:cxn ang="f66">
                  <a:pos x="f132" y="f119"/>
                </a:cxn>
                <a:cxn ang="f66">
                  <a:pos x="f133" y="f122"/>
                </a:cxn>
                <a:cxn ang="f66">
                  <a:pos x="f134" y="f124"/>
                </a:cxn>
                <a:cxn ang="f66">
                  <a:pos x="f135" y="f122"/>
                </a:cxn>
                <a:cxn ang="f66">
                  <a:pos x="f136" y="f119"/>
                </a:cxn>
                <a:cxn ang="f66">
                  <a:pos x="f137" y="f119"/>
                </a:cxn>
                <a:cxn ang="f66">
                  <a:pos x="f137" y="f118"/>
                </a:cxn>
                <a:cxn ang="f66">
                  <a:pos x="f117" y="f118"/>
                </a:cxn>
              </a:cxnLst>
              <a:rect l="f113" t="f116" r="f114" b="f115"/>
              <a:pathLst>
                <a:path w="838200" h="466725">
                  <a:moveTo>
                    <a:pt x="f5" y="f5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8" y="f12"/>
                  </a:cubicBezTo>
                  <a:cubicBezTo>
                    <a:pt x="f18" y="f11"/>
                    <a:pt x="f18" y="f9"/>
                    <a:pt x="f19" y="f7"/>
                  </a:cubicBezTo>
                  <a:lnTo>
                    <a:pt x="f20" y="f7"/>
                  </a:lnTo>
                  <a:cubicBezTo>
                    <a:pt x="f20" y="f9"/>
                    <a:pt x="f21" y="f11"/>
                    <a:pt x="f21" y="f12"/>
                  </a:cubicBezTo>
                  <a:cubicBezTo>
                    <a:pt x="f21" y="f13"/>
                    <a:pt x="f22" y="f15"/>
                    <a:pt x="f23" y="f15"/>
                  </a:cubicBezTo>
                  <a:cubicBezTo>
                    <a:pt x="f11" y="f15"/>
                    <a:pt x="f24" y="f13"/>
                    <a:pt x="f24" y="f12"/>
                  </a:cubicBezTo>
                  <a:cubicBezTo>
                    <a:pt x="f24" y="f11"/>
                    <a:pt x="f24" y="f9"/>
                    <a:pt x="f25" y="f7"/>
                  </a:cubicBezTo>
                  <a:lnTo>
                    <a:pt x="f26" y="f7"/>
                  </a:lnTo>
                  <a:cubicBezTo>
                    <a:pt x="f26" y="f9"/>
                    <a:pt x="f27" y="f11"/>
                    <a:pt x="f27" y="f12"/>
                  </a:cubicBezTo>
                  <a:cubicBezTo>
                    <a:pt x="f27" y="f13"/>
                    <a:pt x="f28" y="f15"/>
                    <a:pt x="f29" y="f15"/>
                  </a:cubicBezTo>
                  <a:cubicBezTo>
                    <a:pt x="f30" y="f15"/>
                    <a:pt x="f31" y="f13"/>
                    <a:pt x="f31" y="f12"/>
                  </a:cubicBezTo>
                  <a:cubicBezTo>
                    <a:pt x="f31" y="f11"/>
                    <a:pt x="f31" y="f9"/>
                    <a:pt x="f32" y="f7"/>
                  </a:cubicBez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62B346"/>
                </a:solidFill>
                <a:uFillTx/>
                <a:latin typeface="Calibri"/>
              </a:endParaRPr>
            </a:p>
          </p:txBody>
        </p:sp>
      </p:grpSp>
      <p:sp>
        <p:nvSpPr>
          <p:cNvPr id="41" name="Rectangle 82">
            <a:extLst>
              <a:ext uri="{FF2B5EF4-FFF2-40B4-BE49-F238E27FC236}">
                <a16:creationId xmlns:a16="http://schemas.microsoft.com/office/drawing/2014/main" id="{35022C88-4472-4839-A4FC-DE2B8C6F544F}"/>
              </a:ext>
            </a:extLst>
          </p:cNvPr>
          <p:cNvSpPr/>
          <p:nvPr/>
        </p:nvSpPr>
        <p:spPr>
          <a:xfrm>
            <a:off x="839885" y="2679411"/>
            <a:ext cx="140423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Spending time in nature</a:t>
            </a:r>
          </a:p>
        </p:txBody>
      </p:sp>
      <p:sp>
        <p:nvSpPr>
          <p:cNvPr id="42" name="Rectangle 84">
            <a:extLst>
              <a:ext uri="{FF2B5EF4-FFF2-40B4-BE49-F238E27FC236}">
                <a16:creationId xmlns:a16="http://schemas.microsoft.com/office/drawing/2014/main" id="{245EE725-99E1-48DF-A42F-C75FBFF492E7}"/>
              </a:ext>
            </a:extLst>
          </p:cNvPr>
          <p:cNvSpPr/>
          <p:nvPr/>
        </p:nvSpPr>
        <p:spPr>
          <a:xfrm>
            <a:off x="2795686" y="2689414"/>
            <a:ext cx="152184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Enjoying a </a:t>
            </a:r>
            <a:b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</a:b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hot drink</a:t>
            </a:r>
          </a:p>
        </p:txBody>
      </p:sp>
      <p:sp>
        <p:nvSpPr>
          <p:cNvPr id="43" name="Rectangle 85">
            <a:extLst>
              <a:ext uri="{FF2B5EF4-FFF2-40B4-BE49-F238E27FC236}">
                <a16:creationId xmlns:a16="http://schemas.microsoft.com/office/drawing/2014/main" id="{0458E62B-8023-435A-93D5-8A09BC0AF660}"/>
              </a:ext>
            </a:extLst>
          </p:cNvPr>
          <p:cNvSpPr/>
          <p:nvPr/>
        </p:nvSpPr>
        <p:spPr>
          <a:xfrm>
            <a:off x="7102949" y="4367220"/>
            <a:ext cx="190920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Doing something creative</a:t>
            </a:r>
          </a:p>
        </p:txBody>
      </p:sp>
      <p:sp>
        <p:nvSpPr>
          <p:cNvPr id="44" name="Rectangle 86">
            <a:extLst>
              <a:ext uri="{FF2B5EF4-FFF2-40B4-BE49-F238E27FC236}">
                <a16:creationId xmlns:a16="http://schemas.microsoft.com/office/drawing/2014/main" id="{779813F5-76F4-44A1-BFF3-B97C9A694338}"/>
              </a:ext>
            </a:extLst>
          </p:cNvPr>
          <p:cNvSpPr/>
          <p:nvPr/>
        </p:nvSpPr>
        <p:spPr>
          <a:xfrm>
            <a:off x="9511465" y="4365354"/>
            <a:ext cx="152184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Watching </a:t>
            </a:r>
            <a:b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</a:b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a film</a:t>
            </a:r>
          </a:p>
        </p:txBody>
      </p:sp>
      <p:sp>
        <p:nvSpPr>
          <p:cNvPr id="45" name="Rectangle 87">
            <a:extLst>
              <a:ext uri="{FF2B5EF4-FFF2-40B4-BE49-F238E27FC236}">
                <a16:creationId xmlns:a16="http://schemas.microsoft.com/office/drawing/2014/main" id="{14FA01D0-0656-4945-A9DE-17E56291C0B8}"/>
              </a:ext>
            </a:extLst>
          </p:cNvPr>
          <p:cNvSpPr/>
          <p:nvPr/>
        </p:nvSpPr>
        <p:spPr>
          <a:xfrm>
            <a:off x="4885593" y="4401949"/>
            <a:ext cx="196782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Going to bed early </a:t>
            </a:r>
            <a:b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</a:b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or having a lie in</a:t>
            </a:r>
          </a:p>
        </p:txBody>
      </p:sp>
      <p:sp>
        <p:nvSpPr>
          <p:cNvPr id="46" name="Rectangle 88">
            <a:extLst>
              <a:ext uri="{FF2B5EF4-FFF2-40B4-BE49-F238E27FC236}">
                <a16:creationId xmlns:a16="http://schemas.microsoft.com/office/drawing/2014/main" id="{6C9BE8EC-BFB2-4D42-BC73-70B1B1AA50D8}"/>
              </a:ext>
            </a:extLst>
          </p:cNvPr>
          <p:cNvSpPr/>
          <p:nvPr/>
        </p:nvSpPr>
        <p:spPr>
          <a:xfrm>
            <a:off x="2752682" y="4369378"/>
            <a:ext cx="160640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Spending time with pets</a:t>
            </a: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id="{85F5A294-AAEB-42C0-A17F-3EC452CD3508}"/>
              </a:ext>
            </a:extLst>
          </p:cNvPr>
          <p:cNvSpPr/>
          <p:nvPr/>
        </p:nvSpPr>
        <p:spPr>
          <a:xfrm>
            <a:off x="671343" y="4401949"/>
            <a:ext cx="160640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Having a bath</a:t>
            </a:r>
          </a:p>
        </p:txBody>
      </p:sp>
      <p:sp>
        <p:nvSpPr>
          <p:cNvPr id="48" name="Rectangle 90">
            <a:extLst>
              <a:ext uri="{FF2B5EF4-FFF2-40B4-BE49-F238E27FC236}">
                <a16:creationId xmlns:a16="http://schemas.microsoft.com/office/drawing/2014/main" id="{52332327-3EBC-4975-8006-55B0E8844812}"/>
              </a:ext>
            </a:extLst>
          </p:cNvPr>
          <p:cNvSpPr/>
          <p:nvPr/>
        </p:nvSpPr>
        <p:spPr>
          <a:xfrm>
            <a:off x="7164378" y="2734906"/>
            <a:ext cx="190920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Messaging a friend</a:t>
            </a:r>
          </a:p>
        </p:txBody>
      </p:sp>
      <p:sp>
        <p:nvSpPr>
          <p:cNvPr id="49" name="Rectangle 91">
            <a:extLst>
              <a:ext uri="{FF2B5EF4-FFF2-40B4-BE49-F238E27FC236}">
                <a16:creationId xmlns:a16="http://schemas.microsoft.com/office/drawing/2014/main" id="{6956DB12-EEFC-43E4-BBDC-05B76D9BED04}"/>
              </a:ext>
            </a:extLst>
          </p:cNvPr>
          <p:cNvSpPr/>
          <p:nvPr/>
        </p:nvSpPr>
        <p:spPr>
          <a:xfrm>
            <a:off x="4885593" y="2699336"/>
            <a:ext cx="190920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Spending time with friends or family</a:t>
            </a:r>
          </a:p>
        </p:txBody>
      </p:sp>
      <p:pic>
        <p:nvPicPr>
          <p:cNvPr id="50" name="Graphic 93" descr="Soccer ball">
            <a:extLst>
              <a:ext uri="{FF2B5EF4-FFF2-40B4-BE49-F238E27FC236}">
                <a16:creationId xmlns:a16="http://schemas.microsoft.com/office/drawing/2014/main" id="{C0D815AA-80EB-401D-85F5-4FD14C915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8863" y="2027480"/>
            <a:ext cx="694505" cy="6945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1" name="Rectangle 94">
            <a:extLst>
              <a:ext uri="{FF2B5EF4-FFF2-40B4-BE49-F238E27FC236}">
                <a16:creationId xmlns:a16="http://schemas.microsoft.com/office/drawing/2014/main" id="{B21D5AF7-82E5-4C9F-9768-6ADF5D18B197}"/>
              </a:ext>
            </a:extLst>
          </p:cNvPr>
          <p:cNvSpPr/>
          <p:nvPr/>
        </p:nvSpPr>
        <p:spPr>
          <a:xfrm>
            <a:off x="9293573" y="2721985"/>
            <a:ext cx="190920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Playing sports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36A7455-CFF9-4F5A-ADA8-C762F142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48" y="5423827"/>
            <a:ext cx="2838187" cy="1156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56D4826-7ECA-4668-8020-2ABC7161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47E14738-09FC-4356-846E-1C289CC47170}"/>
              </a:ext>
            </a:extLst>
          </p:cNvPr>
          <p:cNvSpPr txBox="1"/>
          <p:nvPr/>
        </p:nvSpPr>
        <p:spPr>
          <a:xfrm>
            <a:off x="664137" y="763862"/>
            <a:ext cx="10610504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0" i="0" u="none" strike="noStrike" kern="1200" cap="none" spc="0" baseline="0" dirty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Create ‘Your Mind Plan’ using the Every Mind Matters tool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1226D-0755-4527-9099-0BC1AB0F8ABD}"/>
              </a:ext>
            </a:extLst>
          </p:cNvPr>
          <p:cNvSpPr/>
          <p:nvPr/>
        </p:nvSpPr>
        <p:spPr>
          <a:xfrm>
            <a:off x="671827" y="1898696"/>
            <a:ext cx="10683529" cy="28007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>
              <a:spcAft>
                <a:spcPts val="1200"/>
              </a:spcAft>
              <a:buFont typeface="Lato" panose="020F0502020204030203" pitchFamily="34" charset="0"/>
              <a:buChar char="–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Lato" pitchFamily="34"/>
                <a:ea typeface="Lato" pitchFamily="34"/>
                <a:cs typeface="Lato" pitchFamily="34"/>
              </a:rPr>
              <a:t>New evidence-based, free tool </a:t>
            </a:r>
          </a:p>
          <a:p>
            <a:pPr marL="285750" lvl="0" indent="-285750">
              <a:spcAft>
                <a:spcPts val="1200"/>
              </a:spcAft>
              <a:buFont typeface="Lato" panose="020F0502020204030203" pitchFamily="34" charset="0"/>
              <a:buChar char="–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Lato" pitchFamily="34"/>
                <a:ea typeface="Lato" pitchFamily="34"/>
                <a:cs typeface="Lato" pitchFamily="34"/>
              </a:rPr>
              <a:t>Developed with clinical and academic experts and national mental health charities </a:t>
            </a:r>
          </a:p>
          <a:p>
            <a:pPr marL="285750" lvl="0" indent="-285750">
              <a:spcAft>
                <a:spcPts val="1200"/>
              </a:spcAft>
              <a:buFont typeface="Lato" panose="020F0502020204030203" pitchFamily="34" charset="0"/>
              <a:buChar char="–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Lato" pitchFamily="34"/>
                <a:ea typeface="Lato" pitchFamily="34"/>
                <a:cs typeface="Lato" pitchFamily="34"/>
              </a:rPr>
              <a:t>Clinically assured by NHS England </a:t>
            </a:r>
          </a:p>
          <a:p>
            <a:pPr marL="285750" lvl="0" indent="-285750">
              <a:spcAft>
                <a:spcPts val="1200"/>
              </a:spcAft>
              <a:buFont typeface="Lato" panose="020F0502020204030203" pitchFamily="34" charset="0"/>
              <a:buChar char="–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Lato" pitchFamily="34"/>
                <a:ea typeface="Lato" pitchFamily="34"/>
                <a:cs typeface="Lato" pitchFamily="34"/>
              </a:rPr>
              <a:t>Researched among people with a wide range of mental health needs</a:t>
            </a:r>
          </a:p>
          <a:p>
            <a:pPr marL="285750" lvl="0" indent="-285750">
              <a:spcAft>
                <a:spcPts val="1200"/>
              </a:spcAft>
              <a:buFont typeface="Lato" panose="020F0502020204030203" pitchFamily="34" charset="0"/>
              <a:buChar char="–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Lato" pitchFamily="34"/>
                <a:ea typeface="Lato" pitchFamily="34"/>
                <a:cs typeface="Lato" pitchFamily="34"/>
              </a:rPr>
              <a:t>By using the tool you can create ‘Your Mind Plan’, a set of simple, practical self-care actions you can build into your daily routine to support your mental health and wellbeing</a:t>
            </a:r>
          </a:p>
          <a:p>
            <a:pPr marL="285750" lvl="0" indent="-285750">
              <a:spcAft>
                <a:spcPts val="1200"/>
              </a:spcAft>
              <a:buFont typeface="Lato" panose="020F0502020204030203" pitchFamily="34" charset="0"/>
              <a:buChar char="–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Lato" pitchFamily="34"/>
                <a:ea typeface="Lato" pitchFamily="34"/>
                <a:cs typeface="Lato" pitchFamily="34"/>
              </a:rPr>
              <a:t>Aims to help us build our mental resilience and help prevent mental health issues from getting worse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56D4826-7ECA-4668-8020-2ABC7161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7" y="5317043"/>
            <a:ext cx="1147462" cy="1156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11226D-0755-4527-9099-0BC1AB0F8ABD}"/>
              </a:ext>
            </a:extLst>
          </p:cNvPr>
          <p:cNvSpPr/>
          <p:nvPr/>
        </p:nvSpPr>
        <p:spPr>
          <a:xfrm>
            <a:off x="671827" y="1898696"/>
            <a:ext cx="10683529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Visit</a:t>
            </a:r>
            <a:r>
              <a:rPr lang="en-GB" sz="1800" b="0" i="0" strike="noStrike" kern="1200" cap="none" spc="0" baseline="0" dirty="0">
                <a:solidFill>
                  <a:srgbClr val="000000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 </a:t>
            </a:r>
            <a:r>
              <a:rPr lang="en-GB" sz="1800" b="0" i="0" strike="noStrike" kern="1200" cap="none" spc="0" baseline="0" dirty="0">
                <a:uFillTx/>
                <a:latin typeface="Lato Heavy" pitchFamily="34"/>
                <a:ea typeface="Lato Heavy" pitchFamily="34"/>
                <a:cs typeface="Lato Heavy" pitchFamily="34"/>
              </a:rPr>
              <a:t>mhfaengland.org/every-mind-matters/#tool</a:t>
            </a:r>
            <a:r>
              <a:rPr lang="en-GB" sz="1800" b="0" i="0" strike="noStrike" kern="1200" cap="none" spc="0" baseline="0" dirty="0">
                <a:uFillTx/>
                <a:latin typeface="Lato Heavy" pitchFamily="34"/>
                <a:ea typeface="Lato Heavy" pitchFamily="34"/>
                <a:cs typeface="Lato Heavy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800" b="0" i="0" strike="noStrike" kern="1200" cap="none" spc="0" baseline="0" dirty="0">
              <a:uFillTx/>
              <a:latin typeface="Lato Heavy" pitchFamily="34"/>
              <a:ea typeface="Lato Heavy" pitchFamily="34"/>
              <a:cs typeface="Lato Heavy" pitchFamily="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2EE8DF6-0812-4A98-9E38-E0BC220EFD89}"/>
              </a:ext>
            </a:extLst>
          </p:cNvPr>
          <p:cNvSpPr txBox="1"/>
          <p:nvPr/>
        </p:nvSpPr>
        <p:spPr>
          <a:xfrm>
            <a:off x="664137" y="763862"/>
            <a:ext cx="10610504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0" i="0" u="none" strike="noStrike" kern="1200" cap="none" spc="0" baseline="0" dirty="0">
                <a:solidFill>
                  <a:srgbClr val="62B346"/>
                </a:solidFill>
                <a:uFillTx/>
                <a:latin typeface="Lato Heavy" pitchFamily="34"/>
                <a:ea typeface="Lato Heavy" pitchFamily="34"/>
                <a:cs typeface="Lato Heavy" pitchFamily="34"/>
              </a:rPr>
              <a:t>Create ‘Your Mind Plan’ using the Every Mind Matters tool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7B7629E4-9FDA-4365-B936-C2C89E851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998" y="1797701"/>
            <a:ext cx="3929278" cy="4548021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18089BD-528F-4181-9C0D-DA94A5D4BB15}"/>
              </a:ext>
            </a:extLst>
          </p:cNvPr>
          <p:cNvSpPr/>
          <p:nvPr/>
        </p:nvSpPr>
        <p:spPr>
          <a:xfrm>
            <a:off x="1178351" y="1898696"/>
            <a:ext cx="4685121" cy="44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4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358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Rosen</dc:creator>
  <cp:lastModifiedBy>Dani Rosen</cp:lastModifiedBy>
  <cp:revision>20</cp:revision>
  <dcterms:created xsi:type="dcterms:W3CDTF">2019-09-26T11:06:35Z</dcterms:created>
  <dcterms:modified xsi:type="dcterms:W3CDTF">2019-10-11T11:30:16Z</dcterms:modified>
</cp:coreProperties>
</file>