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1357CA-173B-4F30-AAFE-2DD769558E51}" v="3" dt="2018-09-12T09:30:49.5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AFE9E1-EE07-4E4B-B91D-50EC70D57785}" type="datetimeFigureOut">
              <a:rPr lang="en-GB" smtClean="0"/>
              <a:t>12/09/2018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45AD26-902B-43AD-8C62-E8AB194103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482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5AD26-902B-43AD-8C62-E8AB194103D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931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D8712-6123-4EEF-A213-59B03DE93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3C8422-D247-4D5E-936A-EB9399D73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F58B2-2106-4C41-AA25-83120D962C96}" type="datetimeFigureOut">
              <a:rPr lang="en-GB" smtClean="0"/>
              <a:t>12/09/2018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BD48C8-EF86-4D98-B963-410500D58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022147-33BE-4BEF-BA10-17733E39D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E2424-3DDC-4B0A-B5A9-2B48B7703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29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CBFDC2-1A60-477A-B9BE-578F5035C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616CCD-597E-4AA0-AA4E-3FA0853F1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84E136-9AB8-483D-BF9D-50F4A86EF6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F58B2-2106-4C41-AA25-83120D962C96}" type="datetimeFigureOut">
              <a:rPr lang="en-GB" smtClean="0"/>
              <a:t>12/09/2018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071C60-313D-4215-A81C-28990DD6E6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893541-35B0-44B3-AF29-D00D6ACDA9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E2424-3DDC-4B0A-B5A9-2B48B7703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817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hfaengland.org/mhfa-centre/campaigns/world-mental-health-day-2018/#whole-organisation-framework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witter.com/MHFAEngland" TargetMode="External"/><Relationship Id="rId3" Type="http://schemas.openxmlformats.org/officeDocument/2006/relationships/image" Target="../media/image13.jpeg"/><Relationship Id="rId7" Type="http://schemas.openxmlformats.org/officeDocument/2006/relationships/hyperlink" Target="https://www.facebook.com/MHFAEnglan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mhfaengland.org/individuals/youth" TargetMode="External"/><Relationship Id="rId11" Type="http://schemas.openxmlformats.org/officeDocument/2006/relationships/hyperlink" Target="https://www.youtube.com/mentalhealthfirstaidengland" TargetMode="External"/><Relationship Id="rId5" Type="http://schemas.openxmlformats.org/officeDocument/2006/relationships/hyperlink" Target="https://mhfaengland.org/mhfa-centre/campaigns/world-mental-health-day-2018/" TargetMode="External"/><Relationship Id="rId10" Type="http://schemas.openxmlformats.org/officeDocument/2006/relationships/hyperlink" Target="https://www.linkedin.com/company/mhfaengland/" TargetMode="External"/><Relationship Id="rId4" Type="http://schemas.openxmlformats.org/officeDocument/2006/relationships/hyperlink" Target="http://www.mhfaengland.org/" TargetMode="External"/><Relationship Id="rId9" Type="http://schemas.openxmlformats.org/officeDocument/2006/relationships/hyperlink" Target="https://www.instagram.com/mhfaengland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DF5F46A-7464-46C1-8F76-BA8F0B6E8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GB" sz="5400">
                <a:solidFill>
                  <a:schemeClr val="bg1"/>
                </a:solidFill>
                <a:latin typeface="KG Blank Space Sketch" panose="02000000000000000000" pitchFamily="2" charset="0"/>
                <a:ea typeface="Lato Bold" panose="020F0502020204030203" pitchFamily="34" charset="0"/>
                <a:cs typeface="Lato Bold" panose="020F0502020204030203" pitchFamily="34" charset="0"/>
              </a:rPr>
              <a:t>Making the case </a:t>
            </a:r>
            <a:br>
              <a:rPr lang="en-GB" sz="5400">
                <a:solidFill>
                  <a:schemeClr val="bg1"/>
                </a:solidFill>
                <a:latin typeface="KG Blank Space Sketch" panose="02000000000000000000" pitchFamily="2" charset="0"/>
                <a:ea typeface="Lato Bold" panose="020F0502020204030203" pitchFamily="34" charset="0"/>
                <a:cs typeface="Lato Bold" panose="020F0502020204030203" pitchFamily="34" charset="0"/>
              </a:rPr>
            </a:br>
            <a:r>
              <a:rPr lang="en-GB" sz="5400">
                <a:solidFill>
                  <a:schemeClr val="bg1"/>
                </a:solidFill>
                <a:latin typeface="KG Blank Space Sketch" panose="02000000000000000000" pitchFamily="2" charset="0"/>
                <a:ea typeface="Lato Bold" panose="020F0502020204030203" pitchFamily="34" charset="0"/>
                <a:cs typeface="Lato Bold" panose="020F0502020204030203" pitchFamily="34" charset="0"/>
              </a:rPr>
              <a:t>for young people’s mental health</a:t>
            </a:r>
            <a:endParaRPr lang="en-GB" sz="5400" dirty="0">
              <a:solidFill>
                <a:schemeClr val="bg1"/>
              </a:solidFill>
              <a:latin typeface="KG Blank Space Sketch" panose="02000000000000000000" pitchFamily="2" charset="0"/>
              <a:ea typeface="Lato Bold" panose="020F0502020204030203" pitchFamily="34" charset="0"/>
              <a:cs typeface="Lato Bold" panose="020F050202020403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25D45E-B6A7-44C9-8878-1E8E3D3072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29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AFFCCE9-A2AD-4D70-AFA7-3DD22AA68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1B6161-D246-4088-B3EF-6206D31AE1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966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4F9A2C3-F6B3-449B-A9F6-5DF0756EC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F1F4C0-7D21-4B1E-8E74-1E96C61865F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DC00C593-85F5-4F8F-AEA2-5858C2423B03}"/>
              </a:ext>
            </a:extLst>
          </p:cNvPr>
          <p:cNvSpPr/>
          <p:nvPr/>
        </p:nvSpPr>
        <p:spPr>
          <a:xfrm>
            <a:off x="8904303" y="2432482"/>
            <a:ext cx="2459114" cy="40215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123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EBAC00F-7D78-4C26-8D2D-8718A0EDD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89DF13-CEC0-48FB-AC5A-75012362DDB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323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F6F78DF-2019-4F78-BC31-C87AD671E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z="4800">
                <a:solidFill>
                  <a:schemeClr val="bg1"/>
                </a:solidFill>
                <a:latin typeface="KG Blank Space Sketch" panose="02000000000000000000" pitchFamily="2" charset="0"/>
                <a:ea typeface="Lato Bold" panose="020F0502020204030203" pitchFamily="34" charset="0"/>
                <a:cs typeface="Lato Bold" panose="020F0502020204030203" pitchFamily="34" charset="0"/>
              </a:rPr>
              <a:t>What next?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FFCC8F-ACBC-48BE-B367-7B5838B7A58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hlinkClick r:id="rId4"/>
            <a:extLst>
              <a:ext uri="{FF2B5EF4-FFF2-40B4-BE49-F238E27FC236}">
                <a16:creationId xmlns:a16="http://schemas.microsoft.com/office/drawing/2014/main" id="{BBB5D73B-CD80-4FC4-9497-2515A41D4DBF}"/>
              </a:ext>
            </a:extLst>
          </p:cNvPr>
          <p:cNvSpPr/>
          <p:nvPr/>
        </p:nvSpPr>
        <p:spPr>
          <a:xfrm>
            <a:off x="1358283" y="2388093"/>
            <a:ext cx="1953088" cy="3462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hlinkClick r:id="rId5"/>
            <a:extLst>
              <a:ext uri="{FF2B5EF4-FFF2-40B4-BE49-F238E27FC236}">
                <a16:creationId xmlns:a16="http://schemas.microsoft.com/office/drawing/2014/main" id="{7C1FB6B8-B8E3-4619-A257-25DCB12D47BE}"/>
              </a:ext>
            </a:extLst>
          </p:cNvPr>
          <p:cNvSpPr/>
          <p:nvPr/>
        </p:nvSpPr>
        <p:spPr>
          <a:xfrm>
            <a:off x="1526959" y="2938509"/>
            <a:ext cx="2867488" cy="15180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hlinkClick r:id="rId6"/>
            <a:extLst>
              <a:ext uri="{FF2B5EF4-FFF2-40B4-BE49-F238E27FC236}">
                <a16:creationId xmlns:a16="http://schemas.microsoft.com/office/drawing/2014/main" id="{ECCEA604-3CEB-44B5-A32C-1380C54F447F}"/>
              </a:ext>
            </a:extLst>
          </p:cNvPr>
          <p:cNvSpPr/>
          <p:nvPr/>
        </p:nvSpPr>
        <p:spPr>
          <a:xfrm>
            <a:off x="1526959" y="4696287"/>
            <a:ext cx="2849732" cy="12961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hlinkClick r:id="rId7"/>
            <a:extLst>
              <a:ext uri="{FF2B5EF4-FFF2-40B4-BE49-F238E27FC236}">
                <a16:creationId xmlns:a16="http://schemas.microsoft.com/office/drawing/2014/main" id="{61E17693-CEC7-42F8-AC1A-4B99C52C889D}"/>
              </a:ext>
            </a:extLst>
          </p:cNvPr>
          <p:cNvSpPr/>
          <p:nvPr/>
        </p:nvSpPr>
        <p:spPr>
          <a:xfrm rot="20950332">
            <a:off x="5999988" y="3539937"/>
            <a:ext cx="464280" cy="497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hlinkClick r:id="rId8"/>
            <a:extLst>
              <a:ext uri="{FF2B5EF4-FFF2-40B4-BE49-F238E27FC236}">
                <a16:creationId xmlns:a16="http://schemas.microsoft.com/office/drawing/2014/main" id="{6D247675-3602-4173-83D6-942983D17BB0}"/>
              </a:ext>
            </a:extLst>
          </p:cNvPr>
          <p:cNvSpPr/>
          <p:nvPr/>
        </p:nvSpPr>
        <p:spPr>
          <a:xfrm rot="20950332">
            <a:off x="6549396" y="3434161"/>
            <a:ext cx="464280" cy="497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hlinkClick r:id="rId8"/>
            <a:extLst>
              <a:ext uri="{FF2B5EF4-FFF2-40B4-BE49-F238E27FC236}">
                <a16:creationId xmlns:a16="http://schemas.microsoft.com/office/drawing/2014/main" id="{7DFA7B68-4BE6-4875-AD35-D05A0F4FD4BB}"/>
              </a:ext>
            </a:extLst>
          </p:cNvPr>
          <p:cNvSpPr/>
          <p:nvPr/>
        </p:nvSpPr>
        <p:spPr>
          <a:xfrm rot="20950332">
            <a:off x="6701796" y="3586561"/>
            <a:ext cx="464280" cy="497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hlinkClick r:id="rId9"/>
            <a:extLst>
              <a:ext uri="{FF2B5EF4-FFF2-40B4-BE49-F238E27FC236}">
                <a16:creationId xmlns:a16="http://schemas.microsoft.com/office/drawing/2014/main" id="{87C53C86-066A-4044-BB5D-91502A3D1909}"/>
              </a:ext>
            </a:extLst>
          </p:cNvPr>
          <p:cNvSpPr/>
          <p:nvPr/>
        </p:nvSpPr>
        <p:spPr>
          <a:xfrm rot="20950332">
            <a:off x="7045522" y="3355297"/>
            <a:ext cx="513434" cy="497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hlinkClick r:id="rId9"/>
            <a:extLst>
              <a:ext uri="{FF2B5EF4-FFF2-40B4-BE49-F238E27FC236}">
                <a16:creationId xmlns:a16="http://schemas.microsoft.com/office/drawing/2014/main" id="{B8B1B4F8-25A1-461D-B57B-958F9832F280}"/>
              </a:ext>
            </a:extLst>
          </p:cNvPr>
          <p:cNvSpPr/>
          <p:nvPr/>
        </p:nvSpPr>
        <p:spPr>
          <a:xfrm rot="20950332">
            <a:off x="7197922" y="3507697"/>
            <a:ext cx="513434" cy="497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hlinkClick r:id="rId10"/>
            <a:extLst>
              <a:ext uri="{FF2B5EF4-FFF2-40B4-BE49-F238E27FC236}">
                <a16:creationId xmlns:a16="http://schemas.microsoft.com/office/drawing/2014/main" id="{5619B347-AB5F-4CF0-A6A3-56F8BDED075A}"/>
              </a:ext>
            </a:extLst>
          </p:cNvPr>
          <p:cNvSpPr/>
          <p:nvPr/>
        </p:nvSpPr>
        <p:spPr>
          <a:xfrm rot="20950332">
            <a:off x="6600234" y="4023529"/>
            <a:ext cx="513434" cy="497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hlinkClick r:id="rId11"/>
            <a:extLst>
              <a:ext uri="{FF2B5EF4-FFF2-40B4-BE49-F238E27FC236}">
                <a16:creationId xmlns:a16="http://schemas.microsoft.com/office/drawing/2014/main" id="{2F744F43-BF64-4811-945C-AFB7A73061EE}"/>
              </a:ext>
            </a:extLst>
          </p:cNvPr>
          <p:cNvSpPr/>
          <p:nvPr/>
        </p:nvSpPr>
        <p:spPr>
          <a:xfrm rot="20950332">
            <a:off x="7135184" y="3940048"/>
            <a:ext cx="513434" cy="497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133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E4D762A-5CF1-48A9-8AF7-536E5A657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8EC621-4941-440C-8E42-538EC9E631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799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35DA95F-2E2D-4DBF-8C58-FD45D9683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D2AC42-1BCA-4FA8-9D44-3644030328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991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AC8DE54-298F-431C-91CB-3CAA32C9D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C56D96-12C8-461C-A596-982B11D1C6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854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992A404-E697-4817-B366-C125C1605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04D842-74A9-4675-82D6-1E1FC6A4FC5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665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09F0EBE-EB05-4A10-BBC2-D6A22244E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DDA364-1BF4-4E98-BB65-20ADB2D482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872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7A84D5E-A17F-4596-8379-958A70BD7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7145CD-0E29-47E6-8ADD-85D3E86FED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252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9C7D5F5-1752-4A87-A15A-C712B718D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9731BC-C09E-4F55-AF49-A88316698F9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780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20F1284-E0D5-4A87-8E05-2317F72FF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66E9D4-4849-4F84-8898-1619D89C19D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3342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46EA0AFDF6BC499D8C850C2B41FE23" ma:contentTypeVersion="8" ma:contentTypeDescription="Create a new document." ma:contentTypeScope="" ma:versionID="9286373ee661f7dc8690b815eddc15d7">
  <xsd:schema xmlns:xsd="http://www.w3.org/2001/XMLSchema" xmlns:xs="http://www.w3.org/2001/XMLSchema" xmlns:p="http://schemas.microsoft.com/office/2006/metadata/properties" xmlns:ns2="8b7acd63-a9f4-452b-9d81-3828de720deb" xmlns:ns3="f90d60b8-9ccb-4254-8409-1ad533f57a29" targetNamespace="http://schemas.microsoft.com/office/2006/metadata/properties" ma:root="true" ma:fieldsID="404ddc06adca60af9a84fe7b159b9eeb" ns2:_="" ns3:_="">
    <xsd:import namespace="8b7acd63-a9f4-452b-9d81-3828de720deb"/>
    <xsd:import namespace="f90d60b8-9ccb-4254-8409-1ad533f57a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7acd63-a9f4-452b-9d81-3828de720d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0d60b8-9ccb-4254-8409-1ad533f57a29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B2A8F32-06B0-4F2A-8721-1FAF0FCAA7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7acd63-a9f4-452b-9d81-3828de720deb"/>
    <ds:schemaRef ds:uri="f90d60b8-9ccb-4254-8409-1ad533f57a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6880680-C623-4C23-B8DC-258BC4543F28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f90d60b8-9ccb-4254-8409-1ad533f57a29"/>
    <ds:schemaRef ds:uri="http://schemas.microsoft.com/office/2006/documentManagement/types"/>
    <ds:schemaRef ds:uri="http://schemas.microsoft.com/office/2006/metadata/properties"/>
    <ds:schemaRef ds:uri="8b7acd63-a9f4-452b-9d81-3828de720deb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D93BA8A8-42C9-4539-B40F-282622B15A3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</Words>
  <Application>Microsoft Office PowerPoint</Application>
  <PresentationFormat>Widescreen</PresentationFormat>
  <Paragraphs>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KG Blank Space Sketch</vt:lpstr>
      <vt:lpstr>Lato Bold</vt:lpstr>
      <vt:lpstr>Office Theme</vt:lpstr>
      <vt:lpstr>Making the case  for young people’s mental health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next?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 the case  for young people’s mental health</dc:title>
  <dc:creator>Danielle Rosen</dc:creator>
  <cp:lastModifiedBy>Danielle Rosen</cp:lastModifiedBy>
  <cp:revision>1</cp:revision>
  <dcterms:created xsi:type="dcterms:W3CDTF">2018-09-12T09:28:45Z</dcterms:created>
  <dcterms:modified xsi:type="dcterms:W3CDTF">2018-09-12T09:36:18Z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0x0101009346EA0AFDF6BC499D8C850C2B41FE23</vt:lpwstr>
  </property>
</Properties>
</file>